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ags/tag1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3.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 id="2147483838" r:id="rId5"/>
    <p:sldMasterId id="2147483863" r:id="rId6"/>
    <p:sldMasterId id="2147483877" r:id="rId7"/>
    <p:sldMasterId id="2147483889" r:id="rId8"/>
    <p:sldMasterId id="2147483909" r:id="rId9"/>
    <p:sldMasterId id="2147483918" r:id="rId10"/>
    <p:sldMasterId id="2147483941" r:id="rId11"/>
    <p:sldMasterId id="2147483954" r:id="rId12"/>
    <p:sldMasterId id="2147483968" r:id="rId13"/>
    <p:sldMasterId id="2147483994" r:id="rId14"/>
    <p:sldMasterId id="2147483999" r:id="rId15"/>
  </p:sldMasterIdLst>
  <p:notesMasterIdLst>
    <p:notesMasterId r:id="rId52"/>
  </p:notesMasterIdLst>
  <p:handoutMasterIdLst>
    <p:handoutMasterId r:id="rId53"/>
  </p:handoutMasterIdLst>
  <p:sldIdLst>
    <p:sldId id="340" r:id="rId16"/>
    <p:sldId id="584" r:id="rId17"/>
    <p:sldId id="442" r:id="rId18"/>
    <p:sldId id="420" r:id="rId19"/>
    <p:sldId id="2147374709" r:id="rId20"/>
    <p:sldId id="421" r:id="rId21"/>
    <p:sldId id="423" r:id="rId22"/>
    <p:sldId id="2147374710" r:id="rId23"/>
    <p:sldId id="1332" r:id="rId24"/>
    <p:sldId id="453" r:id="rId25"/>
    <p:sldId id="540" r:id="rId26"/>
    <p:sldId id="2145705784" r:id="rId27"/>
    <p:sldId id="2145705786" r:id="rId28"/>
    <p:sldId id="2147479045" r:id="rId29"/>
    <p:sldId id="1334" r:id="rId30"/>
    <p:sldId id="434" r:id="rId31"/>
    <p:sldId id="607" r:id="rId32"/>
    <p:sldId id="553" r:id="rId33"/>
    <p:sldId id="781" r:id="rId34"/>
    <p:sldId id="782" r:id="rId35"/>
    <p:sldId id="806" r:id="rId36"/>
    <p:sldId id="2147374711" r:id="rId37"/>
    <p:sldId id="522" r:id="rId38"/>
    <p:sldId id="1654" r:id="rId39"/>
    <p:sldId id="521" r:id="rId40"/>
    <p:sldId id="427" r:id="rId41"/>
    <p:sldId id="299" r:id="rId42"/>
    <p:sldId id="339" r:id="rId43"/>
    <p:sldId id="2147473891" r:id="rId44"/>
    <p:sldId id="267" r:id="rId45"/>
    <p:sldId id="2147473888" r:id="rId46"/>
    <p:sldId id="2147473889" r:id="rId47"/>
    <p:sldId id="2147473890" r:id="rId48"/>
    <p:sldId id="2147374599" r:id="rId49"/>
    <p:sldId id="2147469207" r:id="rId50"/>
    <p:sldId id="2147479046" r:id="rId51"/>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0" pos="2880">
          <p15:clr>
            <a:srgbClr val="A4A3A4"/>
          </p15:clr>
        </p15:guide>
        <p15:guide id="13" pos="5424" userDrawn="1">
          <p15:clr>
            <a:srgbClr val="A4A3A4"/>
          </p15:clr>
        </p15:guide>
        <p15:guide id="14" pos="336" userDrawn="1">
          <p15:clr>
            <a:srgbClr val="A4A3A4"/>
          </p15:clr>
        </p15:guide>
        <p15:guide id="15"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26CE39-B839-4715-ABFC-814B831C37EC}" v="504" dt="2024-09-10T11:36:12.604"/>
  </p1510:revLst>
</p1510:revInfo>
</file>

<file path=ppt/tableStyles.xml><?xml version="1.0" encoding="utf-8"?>
<a:tblStyleLst xmlns:a="http://schemas.openxmlformats.org/drawingml/2006/main" def="{5C22544A-7EE6-4342-B048-85BDC9FD1C3A}">
  <a:tblStyle styleId="{90651C3A-4460-11DB-9652-00E08161163F}" styleName="GAVI black">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0"/>
            </a:schemeClr>
          </a:solidFill>
        </a:fill>
      </a:tcStyle>
    </a:wholeTbl>
    <a:band1H>
      <a:tcStyle>
        <a:tcBdr/>
        <a:fill>
          <a:solidFill>
            <a:schemeClr val="dk1">
              <a:tint val="2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0651C3A-4460-11DB-9652-00E08161161F}" styleName="GAVI grey">
    <a:wholeTbl>
      <a:tcTxStyle>
        <a:fontRef idx="minor">
          <a:prstClr val="black"/>
        </a:fontRef>
        <a:schemeClr val="lt2"/>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lt2">
              <a:tint val="0"/>
            </a:schemeClr>
          </a:solidFill>
        </a:fill>
      </a:tcStyle>
    </a:wholeTbl>
    <a:band1H>
      <a:tcStyle>
        <a:tcBdr/>
        <a:fill>
          <a:solidFill>
            <a:schemeClr val="lt2">
              <a:tint val="20000"/>
            </a:schemeClr>
          </a:solidFill>
        </a:fill>
      </a:tcStyle>
    </a:band1H>
    <a:band2H>
      <a:tcStyle>
        <a:tcBdr/>
      </a:tcStyle>
    </a:band2H>
    <a:band1V>
      <a:tcStyle>
        <a:tcBdr/>
        <a:fill>
          <a:solidFill>
            <a:schemeClr val="lt2">
              <a:tint val="40000"/>
            </a:schemeClr>
          </a:solidFill>
        </a:fill>
      </a:tcStyle>
    </a:band1V>
    <a:band2V>
      <a:tcStyle>
        <a:tcBdr/>
      </a:tcStyle>
    </a:band2V>
    <a:lastCol>
      <a:tcTxStyle b="on">
        <a:fontRef idx="minor">
          <a:prstClr val="black"/>
        </a:fontRef>
        <a:schemeClr val="lt1"/>
      </a:tcTxStyle>
      <a:tcStyle>
        <a:tcBdr/>
        <a:fill>
          <a:solidFill>
            <a:schemeClr val="lt2"/>
          </a:solidFill>
        </a:fill>
      </a:tcStyle>
    </a:lastCol>
    <a:firstCol>
      <a:tcTxStyle b="on">
        <a:fontRef idx="minor">
          <a:prstClr val="black"/>
        </a:fontRef>
        <a:schemeClr val="lt1"/>
      </a:tcTxStyle>
      <a:tcStyle>
        <a:tcBdr/>
        <a:fill>
          <a:solidFill>
            <a:schemeClr val="lt2"/>
          </a:solidFill>
        </a:fill>
      </a:tcStyle>
    </a:firstCol>
    <a:lastRow>
      <a:tcTxStyle b="on">
        <a:fontRef idx="minor">
          <a:prstClr val="black"/>
        </a:fontRef>
        <a:schemeClr val="lt1"/>
      </a:tcTxStyle>
      <a:tcStyle>
        <a:tcBdr>
          <a:top>
            <a:ln w="38100" cmpd="sng">
              <a:solidFill>
                <a:schemeClr val="lt1"/>
              </a:solidFill>
            </a:ln>
          </a:top>
        </a:tcBdr>
        <a:fill>
          <a:solidFill>
            <a:schemeClr val="lt2"/>
          </a:solidFill>
        </a:fill>
      </a:tcStyle>
    </a:lastRow>
    <a:firstRow>
      <a:tcTxStyle b="on">
        <a:fontRef idx="minor">
          <a:prstClr val="black"/>
        </a:fontRef>
        <a:schemeClr val="lt1"/>
      </a:tcTxStyle>
      <a:tcStyle>
        <a:tcBdr>
          <a:bottom>
            <a:ln w="38100" cmpd="sng">
              <a:solidFill>
                <a:schemeClr val="lt1"/>
              </a:solidFill>
            </a:ln>
          </a:bottom>
        </a:tcBdr>
        <a:fill>
          <a:solidFill>
            <a:schemeClr val="lt2"/>
          </a:solidFill>
        </a:fill>
      </a:tcStyle>
    </a:firstRow>
  </a:tblStyle>
  <a:tblStyle styleId="{90651C3A-4460-11DB-9652-00E08161165F}" styleName="GAVI dark blue">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0"/>
            </a:schemeClr>
          </a:solidFill>
        </a:fill>
      </a:tcStyle>
    </a:wholeTbl>
    <a:band1H>
      <a:tcStyle>
        <a:tcBdr/>
        <a:fill>
          <a:solidFill>
            <a:schemeClr val="accent1">
              <a:tint val="2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0651C3A-4460-11DB-9652-00E08161175F}" styleName="GAVI light blue">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0"/>
            </a:schemeClr>
          </a:solidFill>
        </a:fill>
      </a:tcStyle>
    </a:wholeTbl>
    <a:band1H>
      <a:tcStyle>
        <a:tcBdr/>
        <a:fill>
          <a:solidFill>
            <a:schemeClr val="accent2">
              <a:tint val="2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0651C3A-4460-11DB-9652-00E08161185F}" styleName="GAVI Gree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2">
              <a:tint val="0"/>
            </a:schemeClr>
          </a:solidFill>
        </a:fill>
      </a:tcStyle>
    </a:wholeTbl>
    <a:band1H>
      <a:tcStyle>
        <a:tcBdr/>
        <a:fill>
          <a:solidFill>
            <a:schemeClr val="dk2">
              <a:tint val="20000"/>
            </a:schemeClr>
          </a:solidFill>
        </a:fill>
      </a:tcStyle>
    </a:band1H>
    <a:band2H>
      <a:tcStyle>
        <a:tcBdr/>
      </a:tcStyle>
    </a:band2H>
    <a:band1V>
      <a:tcStyle>
        <a:tcBdr/>
        <a:fill>
          <a:solidFill>
            <a:schemeClr val="dk2">
              <a:tint val="40000"/>
            </a:schemeClr>
          </a:solidFill>
        </a:fill>
      </a:tcStyle>
    </a:band1V>
    <a:band2V>
      <a:tcStyle>
        <a:tcBdr/>
      </a:tcStyle>
    </a:band2V>
    <a:lastCol>
      <a:tcTxStyle b="on">
        <a:fontRef idx="minor">
          <a:prstClr val="black"/>
        </a:fontRef>
        <a:schemeClr val="lt1"/>
      </a:tcTxStyle>
      <a:tcStyle>
        <a:tcBdr/>
        <a:fill>
          <a:solidFill>
            <a:schemeClr val="dk2"/>
          </a:solidFill>
        </a:fill>
      </a:tcStyle>
    </a:lastCol>
    <a:firstCol>
      <a:tcTxStyle b="on">
        <a:fontRef idx="minor">
          <a:prstClr val="black"/>
        </a:fontRef>
        <a:schemeClr val="lt1"/>
      </a:tcTxStyle>
      <a:tcStyle>
        <a:tcBdr/>
        <a:fill>
          <a:solidFill>
            <a:schemeClr val="dk2"/>
          </a:solidFill>
        </a:fill>
      </a:tcStyle>
    </a:firstCol>
    <a:lastRow>
      <a:tcTxStyle b="on">
        <a:fontRef idx="minor">
          <a:prstClr val="black"/>
        </a:fontRef>
        <a:schemeClr val="lt1"/>
      </a:tcTxStyle>
      <a:tcStyle>
        <a:tcBdr>
          <a:top>
            <a:ln w="38100" cmpd="sng">
              <a:solidFill>
                <a:schemeClr val="lt1"/>
              </a:solidFill>
            </a:ln>
          </a:top>
        </a:tcBdr>
        <a:fill>
          <a:solidFill>
            <a:schemeClr val="dk2"/>
          </a:solidFill>
        </a:fill>
      </a:tcStyle>
    </a:lastRow>
    <a:firstRow>
      <a:tcTxStyle b="on">
        <a:fontRef idx="minor">
          <a:prstClr val="black"/>
        </a:fontRef>
        <a:schemeClr val="lt1"/>
      </a:tcTxStyle>
      <a:tcStyle>
        <a:tcBdr>
          <a:bottom>
            <a:ln w="38100" cmpd="sng">
              <a:solidFill>
                <a:schemeClr val="lt1"/>
              </a:solidFill>
            </a:ln>
          </a:bottom>
        </a:tcBdr>
        <a:fill>
          <a:solidFill>
            <a:schemeClr val="dk2"/>
          </a:solidFill>
        </a:fill>
      </a:tcStyle>
    </a:firstRow>
  </a:tblStyle>
  <a:tblStyle styleId="{90651C3A-4460-11DB-9652-00E08161195F}" styleName="GAVI Purple">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0"/>
            </a:schemeClr>
          </a:solidFill>
        </a:fill>
      </a:tcStyle>
    </a:wholeTbl>
    <a:band1H>
      <a:tcStyle>
        <a:tcBdr/>
        <a:fill>
          <a:solidFill>
            <a:schemeClr val="accent4">
              <a:tint val="2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0651C3A-4460-11DB-9652-00E08161205F}" styleName="GAVI Pink">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0"/>
            </a:schemeClr>
          </a:solidFill>
        </a:fill>
      </a:tcStyle>
    </a:wholeTbl>
    <a:band1H>
      <a:tcStyle>
        <a:tcBdr/>
        <a:fill>
          <a:solidFill>
            <a:schemeClr val="accent5">
              <a:tint val="2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0651C3A-4460-11DB-9652-00E08161215F}" styleName="GAVI Red">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0"/>
            </a:schemeClr>
          </a:solidFill>
        </a:fill>
      </a:tcStyle>
    </a:wholeTbl>
    <a:band1H>
      <a:tcStyle>
        <a:tcBdr/>
        <a:fill>
          <a:solidFill>
            <a:schemeClr val="accent6">
              <a:tint val="2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Style léger 2 - Accentuation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howGuides="1">
      <p:cViewPr varScale="1">
        <p:scale>
          <a:sx n="88" d="100"/>
          <a:sy n="88" d="100"/>
        </p:scale>
        <p:origin x="684" y="64"/>
      </p:cViewPr>
      <p:guideLst>
        <p:guide pos="2880"/>
        <p:guide pos="5424"/>
        <p:guide pos="336"/>
        <p:guide orient="horz" pos="1620"/>
      </p:guideLst>
    </p:cSldViewPr>
  </p:slideViewPr>
  <p:notesTextViewPr>
    <p:cViewPr>
      <p:scale>
        <a:sx n="100" d="100"/>
        <a:sy n="100" d="100"/>
      </p:scale>
      <p:origin x="0" y="0"/>
    </p:cViewPr>
  </p:notesTextViewPr>
  <p:sorterViewPr>
    <p:cViewPr varScale="1">
      <p:scale>
        <a:sx n="1" d="1"/>
        <a:sy n="1" d="1"/>
      </p:scale>
      <p:origin x="0" y="-32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microsoft.com/office/2015/10/relationships/revisionInfo" Target="revisionInfo.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OVARO, M. Carolina" userId="86abe332-972b-4b18-bb0e-2c12e22472d5" providerId="ADAL" clId="{1326CE39-B839-4715-ABFC-814B831C37EC}"/>
    <pc:docChg chg="undo redo custSel addSld delSld modSld sldOrd addMainMaster delMainMaster">
      <pc:chgData name="DANOVARO, M. Carolina" userId="86abe332-972b-4b18-bb0e-2c12e22472d5" providerId="ADAL" clId="{1326CE39-B839-4715-ABFC-814B831C37EC}" dt="2024-09-10T11:36:12.604" v="4248" actId="14100"/>
      <pc:docMkLst>
        <pc:docMk/>
      </pc:docMkLst>
      <pc:sldChg chg="modSp add del mod ord">
        <pc:chgData name="DANOVARO, M. Carolina" userId="86abe332-972b-4b18-bb0e-2c12e22472d5" providerId="ADAL" clId="{1326CE39-B839-4715-ABFC-814B831C37EC}" dt="2024-09-10T09:59:20.589" v="2269" actId="2696"/>
        <pc:sldMkLst>
          <pc:docMk/>
          <pc:sldMk cId="4054610690" sldId="267"/>
        </pc:sldMkLst>
        <pc:spChg chg="mod">
          <ac:chgData name="DANOVARO, M. Carolina" userId="86abe332-972b-4b18-bb0e-2c12e22472d5" providerId="ADAL" clId="{1326CE39-B839-4715-ABFC-814B831C37EC}" dt="2024-09-10T09:58:03.820" v="2261" actId="1038"/>
          <ac:spMkLst>
            <pc:docMk/>
            <pc:sldMk cId="4054610690" sldId="267"/>
            <ac:spMk id="2" creationId="{0D7253D9-5BD7-439E-82E3-B4805DA7589A}"/>
          </ac:spMkLst>
        </pc:spChg>
        <pc:graphicFrameChg chg="mod">
          <ac:chgData name="DANOVARO, M. Carolina" userId="86abe332-972b-4b18-bb0e-2c12e22472d5" providerId="ADAL" clId="{1326CE39-B839-4715-ABFC-814B831C37EC}" dt="2024-09-10T09:55:20.696" v="2166"/>
          <ac:graphicFrameMkLst>
            <pc:docMk/>
            <pc:sldMk cId="4054610690" sldId="267"/>
            <ac:graphicFrameMk id="6" creationId="{5B090829-792D-4C79-932B-BF8C13B69C60}"/>
          </ac:graphicFrameMkLst>
        </pc:graphicFrameChg>
      </pc:sldChg>
      <pc:sldChg chg="modSp add del mod">
        <pc:chgData name="DANOVARO, M. Carolina" userId="86abe332-972b-4b18-bb0e-2c12e22472d5" providerId="ADAL" clId="{1326CE39-B839-4715-ABFC-814B831C37EC}" dt="2024-09-10T11:24:03.611" v="3395" actId="6549"/>
        <pc:sldMkLst>
          <pc:docMk/>
          <pc:sldMk cId="4150063155" sldId="267"/>
        </pc:sldMkLst>
        <pc:spChg chg="mod">
          <ac:chgData name="DANOVARO, M. Carolina" userId="86abe332-972b-4b18-bb0e-2c12e22472d5" providerId="ADAL" clId="{1326CE39-B839-4715-ABFC-814B831C37EC}" dt="2024-09-10T11:24:03.611" v="3395" actId="6549"/>
          <ac:spMkLst>
            <pc:docMk/>
            <pc:sldMk cId="4150063155" sldId="267"/>
            <ac:spMk id="2" creationId="{0D7253D9-5BD7-439E-82E3-B4805DA7589A}"/>
          </ac:spMkLst>
        </pc:spChg>
      </pc:sldChg>
      <pc:sldChg chg="add del">
        <pc:chgData name="DANOVARO, M. Carolina" userId="86abe332-972b-4b18-bb0e-2c12e22472d5" providerId="ADAL" clId="{1326CE39-B839-4715-ABFC-814B831C37EC}" dt="2024-09-10T09:55:29.282" v="2167" actId="47"/>
        <pc:sldMkLst>
          <pc:docMk/>
          <pc:sldMk cId="2988266629" sldId="268"/>
        </pc:sldMkLst>
      </pc:sldChg>
      <pc:sldChg chg="modSp add mod modAnim">
        <pc:chgData name="DANOVARO, M. Carolina" userId="86abe332-972b-4b18-bb0e-2c12e22472d5" providerId="ADAL" clId="{1326CE39-B839-4715-ABFC-814B831C37EC}" dt="2024-09-10T11:23:03.441" v="3391" actId="20577"/>
        <pc:sldMkLst>
          <pc:docMk/>
          <pc:sldMk cId="1698392032" sldId="299"/>
        </pc:sldMkLst>
        <pc:spChg chg="mod">
          <ac:chgData name="DANOVARO, M. Carolina" userId="86abe332-972b-4b18-bb0e-2c12e22472d5" providerId="ADAL" clId="{1326CE39-B839-4715-ABFC-814B831C37EC}" dt="2024-09-10T11:20:38.916" v="3358" actId="14100"/>
          <ac:spMkLst>
            <pc:docMk/>
            <pc:sldMk cId="1698392032" sldId="299"/>
            <ac:spMk id="29" creationId="{00000000-0000-0000-0000-000000000000}"/>
          </ac:spMkLst>
        </pc:spChg>
        <pc:spChg chg="mod">
          <ac:chgData name="DANOVARO, M. Carolina" userId="86abe332-972b-4b18-bb0e-2c12e22472d5" providerId="ADAL" clId="{1326CE39-B839-4715-ABFC-814B831C37EC}" dt="2024-09-10T11:20:02.502" v="3356"/>
          <ac:spMkLst>
            <pc:docMk/>
            <pc:sldMk cId="1698392032" sldId="299"/>
            <ac:spMk id="30" creationId="{00000000-0000-0000-0000-000000000000}"/>
          </ac:spMkLst>
        </pc:spChg>
        <pc:spChg chg="mod">
          <ac:chgData name="DANOVARO, M. Carolina" userId="86abe332-972b-4b18-bb0e-2c12e22472d5" providerId="ADAL" clId="{1326CE39-B839-4715-ABFC-814B831C37EC}" dt="2024-09-10T11:20:58.836" v="3359"/>
          <ac:spMkLst>
            <pc:docMk/>
            <pc:sldMk cId="1698392032" sldId="299"/>
            <ac:spMk id="34" creationId="{00000000-0000-0000-0000-000000000000}"/>
          </ac:spMkLst>
        </pc:spChg>
        <pc:spChg chg="mod">
          <ac:chgData name="DANOVARO, M. Carolina" userId="86abe332-972b-4b18-bb0e-2c12e22472d5" providerId="ADAL" clId="{1326CE39-B839-4715-ABFC-814B831C37EC}" dt="2024-09-10T11:21:12.274" v="3360"/>
          <ac:spMkLst>
            <pc:docMk/>
            <pc:sldMk cId="1698392032" sldId="299"/>
            <ac:spMk id="35" creationId="{00000000-0000-0000-0000-000000000000}"/>
          </ac:spMkLst>
        </pc:spChg>
        <pc:spChg chg="mod">
          <ac:chgData name="DANOVARO, M. Carolina" userId="86abe332-972b-4b18-bb0e-2c12e22472d5" providerId="ADAL" clId="{1326CE39-B839-4715-ABFC-814B831C37EC}" dt="2024-09-10T11:22:09.915" v="3366"/>
          <ac:spMkLst>
            <pc:docMk/>
            <pc:sldMk cId="1698392032" sldId="299"/>
            <ac:spMk id="38" creationId="{00000000-0000-0000-0000-000000000000}"/>
          </ac:spMkLst>
        </pc:spChg>
        <pc:spChg chg="mod">
          <ac:chgData name="DANOVARO, M. Carolina" userId="86abe332-972b-4b18-bb0e-2c12e22472d5" providerId="ADAL" clId="{1326CE39-B839-4715-ABFC-814B831C37EC}" dt="2024-09-10T11:23:03.441" v="3391" actId="20577"/>
          <ac:spMkLst>
            <pc:docMk/>
            <pc:sldMk cId="1698392032" sldId="299"/>
            <ac:spMk id="41" creationId="{00000000-0000-0000-0000-000000000000}"/>
          </ac:spMkLst>
        </pc:spChg>
        <pc:spChg chg="mod">
          <ac:chgData name="DANOVARO, M. Carolina" userId="86abe332-972b-4b18-bb0e-2c12e22472d5" providerId="ADAL" clId="{1326CE39-B839-4715-ABFC-814B831C37EC}" dt="2024-09-10T11:21:27.064" v="3361"/>
          <ac:spMkLst>
            <pc:docMk/>
            <pc:sldMk cId="1698392032" sldId="299"/>
            <ac:spMk id="44" creationId="{00000000-0000-0000-0000-000000000000}"/>
          </ac:spMkLst>
        </pc:spChg>
        <pc:spChg chg="mod">
          <ac:chgData name="DANOVARO, M. Carolina" userId="86abe332-972b-4b18-bb0e-2c12e22472d5" providerId="ADAL" clId="{1326CE39-B839-4715-ABFC-814B831C37EC}" dt="2024-09-10T11:21:52.302" v="3365" actId="120"/>
          <ac:spMkLst>
            <pc:docMk/>
            <pc:sldMk cId="1698392032" sldId="299"/>
            <ac:spMk id="48" creationId="{00000000-0000-0000-0000-000000000000}"/>
          </ac:spMkLst>
        </pc:spChg>
        <pc:spChg chg="mod">
          <ac:chgData name="DANOVARO, M. Carolina" userId="86abe332-972b-4b18-bb0e-2c12e22472d5" providerId="ADAL" clId="{1326CE39-B839-4715-ABFC-814B831C37EC}" dt="2024-09-10T11:22:26.005" v="3369"/>
          <ac:spMkLst>
            <pc:docMk/>
            <pc:sldMk cId="1698392032" sldId="299"/>
            <ac:spMk id="64" creationId="{00000000-0000-0000-0000-000000000000}"/>
          </ac:spMkLst>
        </pc:spChg>
        <pc:spChg chg="mod">
          <ac:chgData name="DANOVARO, M. Carolina" userId="86abe332-972b-4b18-bb0e-2c12e22472d5" providerId="ADAL" clId="{1326CE39-B839-4715-ABFC-814B831C37EC}" dt="2024-09-10T10:30:00.834" v="2606" actId="1037"/>
          <ac:spMkLst>
            <pc:docMk/>
            <pc:sldMk cId="1698392032" sldId="299"/>
            <ac:spMk id="12290" creationId="{00000000-0000-0000-0000-000000000000}"/>
          </ac:spMkLst>
        </pc:spChg>
        <pc:cxnChg chg="mod">
          <ac:chgData name="DANOVARO, M. Carolina" userId="86abe332-972b-4b18-bb0e-2c12e22472d5" providerId="ADAL" clId="{1326CE39-B839-4715-ABFC-814B831C37EC}" dt="2024-09-10T11:20:38.916" v="3358" actId="14100"/>
          <ac:cxnSpMkLst>
            <pc:docMk/>
            <pc:sldMk cId="1698392032" sldId="299"/>
            <ac:cxnSpMk id="33" creationId="{00000000-0000-0000-0000-000000000000}"/>
          </ac:cxnSpMkLst>
        </pc:cxnChg>
      </pc:sldChg>
      <pc:sldChg chg="add del ord">
        <pc:chgData name="DANOVARO, M. Carolina" userId="86abe332-972b-4b18-bb0e-2c12e22472d5" providerId="ADAL" clId="{1326CE39-B839-4715-ABFC-814B831C37EC}" dt="2024-09-10T10:29:31.256" v="2597" actId="47"/>
        <pc:sldMkLst>
          <pc:docMk/>
          <pc:sldMk cId="676452226" sldId="308"/>
        </pc:sldMkLst>
      </pc:sldChg>
      <pc:sldChg chg="add del ord">
        <pc:chgData name="DANOVARO, M. Carolina" userId="86abe332-972b-4b18-bb0e-2c12e22472d5" providerId="ADAL" clId="{1326CE39-B839-4715-ABFC-814B831C37EC}" dt="2024-09-10T10:29:31.256" v="2597" actId="47"/>
        <pc:sldMkLst>
          <pc:docMk/>
          <pc:sldMk cId="4118040161" sldId="309"/>
        </pc:sldMkLst>
      </pc:sldChg>
      <pc:sldChg chg="add del ord">
        <pc:chgData name="DANOVARO, M. Carolina" userId="86abe332-972b-4b18-bb0e-2c12e22472d5" providerId="ADAL" clId="{1326CE39-B839-4715-ABFC-814B831C37EC}" dt="2024-09-10T10:29:31.256" v="2597" actId="47"/>
        <pc:sldMkLst>
          <pc:docMk/>
          <pc:sldMk cId="1393839642" sldId="310"/>
        </pc:sldMkLst>
      </pc:sldChg>
      <pc:sldChg chg="modSp add del mod ord">
        <pc:chgData name="DANOVARO, M. Carolina" userId="86abe332-972b-4b18-bb0e-2c12e22472d5" providerId="ADAL" clId="{1326CE39-B839-4715-ABFC-814B831C37EC}" dt="2024-09-10T10:29:31.256" v="2597" actId="47"/>
        <pc:sldMkLst>
          <pc:docMk/>
          <pc:sldMk cId="284403733" sldId="311"/>
        </pc:sldMkLst>
        <pc:spChg chg="mod">
          <ac:chgData name="DANOVARO, M. Carolina" userId="86abe332-972b-4b18-bb0e-2c12e22472d5" providerId="ADAL" clId="{1326CE39-B839-4715-ABFC-814B831C37EC}" dt="2024-09-10T10:23:15.164" v="2532"/>
          <ac:spMkLst>
            <pc:docMk/>
            <pc:sldMk cId="284403733" sldId="311"/>
            <ac:spMk id="2" creationId="{1A1D8E0D-6D29-4F2E-840C-4BE6E3188CCF}"/>
          </ac:spMkLst>
        </pc:spChg>
      </pc:sldChg>
      <pc:sldChg chg="add del ord">
        <pc:chgData name="DANOVARO, M. Carolina" userId="86abe332-972b-4b18-bb0e-2c12e22472d5" providerId="ADAL" clId="{1326CE39-B839-4715-ABFC-814B831C37EC}" dt="2024-09-10T10:29:31.256" v="2597" actId="47"/>
        <pc:sldMkLst>
          <pc:docMk/>
          <pc:sldMk cId="778982237" sldId="312"/>
        </pc:sldMkLst>
      </pc:sldChg>
      <pc:sldChg chg="modSp add del mod ord">
        <pc:chgData name="DANOVARO, M. Carolina" userId="86abe332-972b-4b18-bb0e-2c12e22472d5" providerId="ADAL" clId="{1326CE39-B839-4715-ABFC-814B831C37EC}" dt="2024-09-10T10:56:49.715" v="3125"/>
        <pc:sldMkLst>
          <pc:docMk/>
          <pc:sldMk cId="1415444465" sldId="339"/>
        </pc:sldMkLst>
        <pc:spChg chg="mod">
          <ac:chgData name="DANOVARO, M. Carolina" userId="86abe332-972b-4b18-bb0e-2c12e22472d5" providerId="ADAL" clId="{1326CE39-B839-4715-ABFC-814B831C37EC}" dt="2024-09-10T10:49:48.805" v="2948"/>
          <ac:spMkLst>
            <pc:docMk/>
            <pc:sldMk cId="1415444465" sldId="339"/>
            <ac:spMk id="3" creationId="{00000000-0000-0000-0000-000000000000}"/>
          </ac:spMkLst>
        </pc:spChg>
        <pc:spChg chg="mod">
          <ac:chgData name="DANOVARO, M. Carolina" userId="86abe332-972b-4b18-bb0e-2c12e22472d5" providerId="ADAL" clId="{1326CE39-B839-4715-ABFC-814B831C37EC}" dt="2024-09-10T10:50:12.324" v="2954" actId="20577"/>
          <ac:spMkLst>
            <pc:docMk/>
            <pc:sldMk cId="1415444465" sldId="339"/>
            <ac:spMk id="19" creationId="{00000000-0000-0000-0000-000000000000}"/>
          </ac:spMkLst>
        </pc:spChg>
        <pc:spChg chg="mod">
          <ac:chgData name="DANOVARO, M. Carolina" userId="86abe332-972b-4b18-bb0e-2c12e22472d5" providerId="ADAL" clId="{1326CE39-B839-4715-ABFC-814B831C37EC}" dt="2024-09-10T10:52:20.283" v="2997" actId="1038"/>
          <ac:spMkLst>
            <pc:docMk/>
            <pc:sldMk cId="1415444465" sldId="339"/>
            <ac:spMk id="20" creationId="{98B31F30-D6AB-41CE-A21A-1B6C806AE167}"/>
          </ac:spMkLst>
        </pc:spChg>
        <pc:spChg chg="mod">
          <ac:chgData name="DANOVARO, M. Carolina" userId="86abe332-972b-4b18-bb0e-2c12e22472d5" providerId="ADAL" clId="{1326CE39-B839-4715-ABFC-814B831C37EC}" dt="2024-09-10T10:51:21.043" v="2973" actId="20577"/>
          <ac:spMkLst>
            <pc:docMk/>
            <pc:sldMk cId="1415444465" sldId="339"/>
            <ac:spMk id="27" creationId="{00000000-0000-0000-0000-000000000000}"/>
          </ac:spMkLst>
        </pc:spChg>
        <pc:spChg chg="mod">
          <ac:chgData name="DANOVARO, M. Carolina" userId="86abe332-972b-4b18-bb0e-2c12e22472d5" providerId="ADAL" clId="{1326CE39-B839-4715-ABFC-814B831C37EC}" dt="2024-09-10T10:51:24.057" v="2974" actId="20577"/>
          <ac:spMkLst>
            <pc:docMk/>
            <pc:sldMk cId="1415444465" sldId="339"/>
            <ac:spMk id="28" creationId="{00000000-0000-0000-0000-000000000000}"/>
          </ac:spMkLst>
        </pc:spChg>
        <pc:spChg chg="mod">
          <ac:chgData name="DANOVARO, M. Carolina" userId="86abe332-972b-4b18-bb0e-2c12e22472d5" providerId="ADAL" clId="{1326CE39-B839-4715-ABFC-814B831C37EC}" dt="2024-09-10T10:51:53.989" v="2980" actId="20577"/>
          <ac:spMkLst>
            <pc:docMk/>
            <pc:sldMk cId="1415444465" sldId="339"/>
            <ac:spMk id="32" creationId="{00000000-0000-0000-0000-000000000000}"/>
          </ac:spMkLst>
        </pc:spChg>
        <pc:spChg chg="mod">
          <ac:chgData name="DANOVARO, M. Carolina" userId="86abe332-972b-4b18-bb0e-2c12e22472d5" providerId="ADAL" clId="{1326CE39-B839-4715-ABFC-814B831C37EC}" dt="2024-09-10T10:50:49.984" v="2963" actId="20577"/>
          <ac:spMkLst>
            <pc:docMk/>
            <pc:sldMk cId="1415444465" sldId="339"/>
            <ac:spMk id="34" creationId="{00000000-0000-0000-0000-000000000000}"/>
          </ac:spMkLst>
        </pc:spChg>
        <pc:picChg chg="mod">
          <ac:chgData name="DANOVARO, M. Carolina" userId="86abe332-972b-4b18-bb0e-2c12e22472d5" providerId="ADAL" clId="{1326CE39-B839-4715-ABFC-814B831C37EC}" dt="2024-09-10T10:52:24.981" v="2998" actId="1076"/>
          <ac:picMkLst>
            <pc:docMk/>
            <pc:sldMk cId="1415444465" sldId="339"/>
            <ac:picMk id="2" creationId="{9A38EA74-BA25-4CC4-8865-10B36E097786}"/>
          </ac:picMkLst>
        </pc:picChg>
      </pc:sldChg>
      <pc:sldChg chg="add del ord">
        <pc:chgData name="DANOVARO, M. Carolina" userId="86abe332-972b-4b18-bb0e-2c12e22472d5" providerId="ADAL" clId="{1326CE39-B839-4715-ABFC-814B831C37EC}" dt="2024-09-10T09:59:27.628" v="2271" actId="47"/>
        <pc:sldMkLst>
          <pc:docMk/>
          <pc:sldMk cId="1895940562" sldId="399"/>
        </pc:sldMkLst>
      </pc:sldChg>
      <pc:sldChg chg="add del">
        <pc:chgData name="DANOVARO, M. Carolina" userId="86abe332-972b-4b18-bb0e-2c12e22472d5" providerId="ADAL" clId="{1326CE39-B839-4715-ABFC-814B831C37EC}" dt="2024-09-10T09:06:05.240" v="940" actId="2696"/>
        <pc:sldMkLst>
          <pc:docMk/>
          <pc:sldMk cId="2844264379" sldId="399"/>
        </pc:sldMkLst>
      </pc:sldChg>
      <pc:sldChg chg="add del">
        <pc:chgData name="DANOVARO, M. Carolina" userId="86abe332-972b-4b18-bb0e-2c12e22472d5" providerId="ADAL" clId="{1326CE39-B839-4715-ABFC-814B831C37EC}" dt="2024-09-10T09:06:15.182" v="942"/>
        <pc:sldMkLst>
          <pc:docMk/>
          <pc:sldMk cId="3791810078" sldId="399"/>
        </pc:sldMkLst>
      </pc:sldChg>
      <pc:sldChg chg="addSp delSp modSp mod ord">
        <pc:chgData name="DANOVARO, M. Carolina" userId="86abe332-972b-4b18-bb0e-2c12e22472d5" providerId="ADAL" clId="{1326CE39-B839-4715-ABFC-814B831C37EC}" dt="2024-09-10T09:10:43.392" v="1016" actId="1076"/>
        <pc:sldMkLst>
          <pc:docMk/>
          <pc:sldMk cId="1509234803" sldId="420"/>
        </pc:sldMkLst>
        <pc:spChg chg="mod">
          <ac:chgData name="DANOVARO, M. Carolina" userId="86abe332-972b-4b18-bb0e-2c12e22472d5" providerId="ADAL" clId="{1326CE39-B839-4715-ABFC-814B831C37EC}" dt="2024-09-10T08:15:44.680" v="24" actId="20577"/>
          <ac:spMkLst>
            <pc:docMk/>
            <pc:sldMk cId="1509234803" sldId="420"/>
            <ac:spMk id="2" creationId="{00000000-0000-0000-0000-000000000000}"/>
          </ac:spMkLst>
        </pc:spChg>
        <pc:spChg chg="del mod">
          <ac:chgData name="DANOVARO, M. Carolina" userId="86abe332-972b-4b18-bb0e-2c12e22472d5" providerId="ADAL" clId="{1326CE39-B839-4715-ABFC-814B831C37EC}" dt="2024-09-10T08:42:01.369" v="298" actId="478"/>
          <ac:spMkLst>
            <pc:docMk/>
            <pc:sldMk cId="1509234803" sldId="420"/>
            <ac:spMk id="3" creationId="{00000000-0000-0000-0000-000000000000}"/>
          </ac:spMkLst>
        </pc:spChg>
        <pc:spChg chg="mod">
          <ac:chgData name="DANOVARO, M. Carolina" userId="86abe332-972b-4b18-bb0e-2c12e22472d5" providerId="ADAL" clId="{1326CE39-B839-4715-ABFC-814B831C37EC}" dt="2024-09-10T08:34:36.610" v="228" actId="948"/>
          <ac:spMkLst>
            <pc:docMk/>
            <pc:sldMk cId="1509234803" sldId="420"/>
            <ac:spMk id="13" creationId="{D543856D-EBA6-46A4-A989-886BBC4809E7}"/>
          </ac:spMkLst>
        </pc:spChg>
        <pc:grpChg chg="mod">
          <ac:chgData name="DANOVARO, M. Carolina" userId="86abe332-972b-4b18-bb0e-2c12e22472d5" providerId="ADAL" clId="{1326CE39-B839-4715-ABFC-814B831C37EC}" dt="2024-09-10T09:10:08.857" v="1012" actId="1076"/>
          <ac:grpSpMkLst>
            <pc:docMk/>
            <pc:sldMk cId="1509234803" sldId="420"/>
            <ac:grpSpMk id="10" creationId="{2BF2EE2E-C0FC-4266-91C2-C5534CCE6212}"/>
          </ac:grpSpMkLst>
        </pc:grpChg>
        <pc:picChg chg="add mod">
          <ac:chgData name="DANOVARO, M. Carolina" userId="86abe332-972b-4b18-bb0e-2c12e22472d5" providerId="ADAL" clId="{1326CE39-B839-4715-ABFC-814B831C37EC}" dt="2024-09-10T09:10:12.955" v="1013" actId="1076"/>
          <ac:picMkLst>
            <pc:docMk/>
            <pc:sldMk cId="1509234803" sldId="420"/>
            <ac:picMk id="8" creationId="{ACE4D46A-93E8-47D8-9040-1526D41BD5D4}"/>
          </ac:picMkLst>
        </pc:picChg>
        <pc:picChg chg="add mod">
          <ac:chgData name="DANOVARO, M. Carolina" userId="86abe332-972b-4b18-bb0e-2c12e22472d5" providerId="ADAL" clId="{1326CE39-B839-4715-ABFC-814B831C37EC}" dt="2024-09-10T09:10:43.392" v="1016" actId="1076"/>
          <ac:picMkLst>
            <pc:docMk/>
            <pc:sldMk cId="1509234803" sldId="420"/>
            <ac:picMk id="9" creationId="{ACD5718C-0A36-4595-B7DB-B80490E6F13E}"/>
          </ac:picMkLst>
        </pc:picChg>
      </pc:sldChg>
      <pc:sldChg chg="modSp mod">
        <pc:chgData name="DANOVARO, M. Carolina" userId="86abe332-972b-4b18-bb0e-2c12e22472d5" providerId="ADAL" clId="{1326CE39-B839-4715-ABFC-814B831C37EC}" dt="2024-09-10T09:15:03.313" v="1113" actId="1036"/>
        <pc:sldMkLst>
          <pc:docMk/>
          <pc:sldMk cId="1401481093" sldId="421"/>
        </pc:sldMkLst>
        <pc:spChg chg="mod">
          <ac:chgData name="DANOVARO, M. Carolina" userId="86abe332-972b-4b18-bb0e-2c12e22472d5" providerId="ADAL" clId="{1326CE39-B839-4715-ABFC-814B831C37EC}" dt="2024-09-10T09:11:58.429" v="1018" actId="20577"/>
          <ac:spMkLst>
            <pc:docMk/>
            <pc:sldMk cId="1401481093" sldId="421"/>
            <ac:spMk id="2" creationId="{00000000-0000-0000-0000-000000000000}"/>
          </ac:spMkLst>
        </pc:spChg>
        <pc:spChg chg="mod">
          <ac:chgData name="DANOVARO, M. Carolina" userId="86abe332-972b-4b18-bb0e-2c12e22472d5" providerId="ADAL" clId="{1326CE39-B839-4715-ABFC-814B831C37EC}" dt="2024-09-10T09:14:56.867" v="1110" actId="14100"/>
          <ac:spMkLst>
            <pc:docMk/>
            <pc:sldMk cId="1401481093" sldId="421"/>
            <ac:spMk id="6" creationId="{00000000-0000-0000-0000-000000000000}"/>
          </ac:spMkLst>
        </pc:spChg>
        <pc:spChg chg="mod">
          <ac:chgData name="DANOVARO, M. Carolina" userId="86abe332-972b-4b18-bb0e-2c12e22472d5" providerId="ADAL" clId="{1326CE39-B839-4715-ABFC-814B831C37EC}" dt="2024-09-10T09:14:52.070" v="1109" actId="14100"/>
          <ac:spMkLst>
            <pc:docMk/>
            <pc:sldMk cId="1401481093" sldId="421"/>
            <ac:spMk id="8" creationId="{00000000-0000-0000-0000-000000000000}"/>
          </ac:spMkLst>
        </pc:spChg>
        <pc:picChg chg="mod">
          <ac:chgData name="DANOVARO, M. Carolina" userId="86abe332-972b-4b18-bb0e-2c12e22472d5" providerId="ADAL" clId="{1326CE39-B839-4715-ABFC-814B831C37EC}" dt="2024-09-10T09:15:03.313" v="1113" actId="1036"/>
          <ac:picMkLst>
            <pc:docMk/>
            <pc:sldMk cId="1401481093" sldId="421"/>
            <ac:picMk id="2052" creationId="{00000000-0000-0000-0000-000000000000}"/>
          </ac:picMkLst>
        </pc:picChg>
      </pc:sldChg>
      <pc:sldChg chg="addSp modSp mod">
        <pc:chgData name="DANOVARO, M. Carolina" userId="86abe332-972b-4b18-bb0e-2c12e22472d5" providerId="ADAL" clId="{1326CE39-B839-4715-ABFC-814B831C37EC}" dt="2024-09-10T09:27:46.298" v="1348" actId="1038"/>
        <pc:sldMkLst>
          <pc:docMk/>
          <pc:sldMk cId="3972584261" sldId="423"/>
        </pc:sldMkLst>
        <pc:spChg chg="mod">
          <ac:chgData name="DANOVARO, M. Carolina" userId="86abe332-972b-4b18-bb0e-2c12e22472d5" providerId="ADAL" clId="{1326CE39-B839-4715-ABFC-814B831C37EC}" dt="2024-09-10T09:13:09.154" v="1033" actId="20577"/>
          <ac:spMkLst>
            <pc:docMk/>
            <pc:sldMk cId="3972584261" sldId="423"/>
            <ac:spMk id="2" creationId="{00000000-0000-0000-0000-000000000000}"/>
          </ac:spMkLst>
        </pc:spChg>
        <pc:spChg chg="mod">
          <ac:chgData name="DANOVARO, M. Carolina" userId="86abe332-972b-4b18-bb0e-2c12e22472d5" providerId="ADAL" clId="{1326CE39-B839-4715-ABFC-814B831C37EC}" dt="2024-09-10T09:19:38.660" v="1214" actId="404"/>
          <ac:spMkLst>
            <pc:docMk/>
            <pc:sldMk cId="3972584261" sldId="423"/>
            <ac:spMk id="4" creationId="{9429F4CD-24E4-4DCD-AFD2-F075DBA212BE}"/>
          </ac:spMkLst>
        </pc:spChg>
        <pc:spChg chg="add mod">
          <ac:chgData name="DANOVARO, M. Carolina" userId="86abe332-972b-4b18-bb0e-2c12e22472d5" providerId="ADAL" clId="{1326CE39-B839-4715-ABFC-814B831C37EC}" dt="2024-09-10T09:19:27.199" v="1213" actId="255"/>
          <ac:spMkLst>
            <pc:docMk/>
            <pc:sldMk cId="3972584261" sldId="423"/>
            <ac:spMk id="5" creationId="{82EC13D1-EAF1-4563-BBC6-99853FA0A573}"/>
          </ac:spMkLst>
        </pc:spChg>
        <pc:spChg chg="mod">
          <ac:chgData name="DANOVARO, M. Carolina" userId="86abe332-972b-4b18-bb0e-2c12e22472d5" providerId="ADAL" clId="{1326CE39-B839-4715-ABFC-814B831C37EC}" dt="2024-09-10T09:15:47.295" v="1114"/>
          <ac:spMkLst>
            <pc:docMk/>
            <pc:sldMk cId="3972584261" sldId="423"/>
            <ac:spMk id="6" creationId="{00000000-0000-0000-0000-000000000000}"/>
          </ac:spMkLst>
        </pc:spChg>
        <pc:spChg chg="mod">
          <ac:chgData name="DANOVARO, M. Carolina" userId="86abe332-972b-4b18-bb0e-2c12e22472d5" providerId="ADAL" clId="{1326CE39-B839-4715-ABFC-814B831C37EC}" dt="2024-09-10T09:15:53.714" v="1120" actId="20577"/>
          <ac:spMkLst>
            <pc:docMk/>
            <pc:sldMk cId="3972584261" sldId="423"/>
            <ac:spMk id="8" creationId="{00000000-0000-0000-0000-000000000000}"/>
          </ac:spMkLst>
        </pc:spChg>
        <pc:spChg chg="mod">
          <ac:chgData name="DANOVARO, M. Carolina" userId="86abe332-972b-4b18-bb0e-2c12e22472d5" providerId="ADAL" clId="{1326CE39-B839-4715-ABFC-814B831C37EC}" dt="2024-09-10T09:27:41.119" v="1347" actId="404"/>
          <ac:spMkLst>
            <pc:docMk/>
            <pc:sldMk cId="3972584261" sldId="423"/>
            <ac:spMk id="9" creationId="{00000000-0000-0000-0000-000000000000}"/>
          </ac:spMkLst>
        </pc:spChg>
        <pc:picChg chg="mod">
          <ac:chgData name="DANOVARO, M. Carolina" userId="86abe332-972b-4b18-bb0e-2c12e22472d5" providerId="ADAL" clId="{1326CE39-B839-4715-ABFC-814B831C37EC}" dt="2024-09-10T09:27:46.298" v="1348" actId="1038"/>
          <ac:picMkLst>
            <pc:docMk/>
            <pc:sldMk cId="3972584261" sldId="423"/>
            <ac:picMk id="5122" creationId="{00000000-0000-0000-0000-000000000000}"/>
          </ac:picMkLst>
        </pc:picChg>
      </pc:sldChg>
      <pc:sldChg chg="addSp delSp modSp add del mod ord">
        <pc:chgData name="DANOVARO, M. Carolina" userId="86abe332-972b-4b18-bb0e-2c12e22472d5" providerId="ADAL" clId="{1326CE39-B839-4715-ABFC-814B831C37EC}" dt="2024-09-10T10:56:31.966" v="3123" actId="20577"/>
        <pc:sldMkLst>
          <pc:docMk/>
          <pc:sldMk cId="1912425679" sldId="427"/>
        </pc:sldMkLst>
        <pc:spChg chg="mod">
          <ac:chgData name="DANOVARO, M. Carolina" userId="86abe332-972b-4b18-bb0e-2c12e22472d5" providerId="ADAL" clId="{1326CE39-B839-4715-ABFC-814B831C37EC}" dt="2024-09-10T10:05:16.362" v="2316"/>
          <ac:spMkLst>
            <pc:docMk/>
            <pc:sldMk cId="1912425679" sldId="427"/>
            <ac:spMk id="2" creationId="{00000000-0000-0000-0000-000000000000}"/>
          </ac:spMkLst>
        </pc:spChg>
        <pc:spChg chg="mod">
          <ac:chgData name="DANOVARO, M. Carolina" userId="86abe332-972b-4b18-bb0e-2c12e22472d5" providerId="ADAL" clId="{1326CE39-B839-4715-ABFC-814B831C37EC}" dt="2024-09-10T10:56:31.966" v="3123" actId="20577"/>
          <ac:spMkLst>
            <pc:docMk/>
            <pc:sldMk cId="1912425679" sldId="427"/>
            <ac:spMk id="7" creationId="{00000000-0000-0000-0000-000000000000}"/>
          </ac:spMkLst>
        </pc:spChg>
        <pc:spChg chg="mod">
          <ac:chgData name="DANOVARO, M. Carolina" userId="86abe332-972b-4b18-bb0e-2c12e22472d5" providerId="ADAL" clId="{1326CE39-B839-4715-ABFC-814B831C37EC}" dt="2024-09-10T10:14:40.559" v="2478" actId="1076"/>
          <ac:spMkLst>
            <pc:docMk/>
            <pc:sldMk cId="1912425679" sldId="427"/>
            <ac:spMk id="8" creationId="{00000000-0000-0000-0000-000000000000}"/>
          </ac:spMkLst>
        </pc:spChg>
        <pc:spChg chg="mod">
          <ac:chgData name="DANOVARO, M. Carolina" userId="86abe332-972b-4b18-bb0e-2c12e22472d5" providerId="ADAL" clId="{1326CE39-B839-4715-ABFC-814B831C37EC}" dt="2024-09-10T10:11:43.713" v="2399" actId="1037"/>
          <ac:spMkLst>
            <pc:docMk/>
            <pc:sldMk cId="1912425679" sldId="427"/>
            <ac:spMk id="9" creationId="{00000000-0000-0000-0000-000000000000}"/>
          </ac:spMkLst>
        </pc:spChg>
        <pc:spChg chg="mod">
          <ac:chgData name="DANOVARO, M. Carolina" userId="86abe332-972b-4b18-bb0e-2c12e22472d5" providerId="ADAL" clId="{1326CE39-B839-4715-ABFC-814B831C37EC}" dt="2024-09-10T10:14:35.004" v="2477" actId="1035"/>
          <ac:spMkLst>
            <pc:docMk/>
            <pc:sldMk cId="1912425679" sldId="427"/>
            <ac:spMk id="10" creationId="{00000000-0000-0000-0000-000000000000}"/>
          </ac:spMkLst>
        </pc:spChg>
        <pc:spChg chg="add del mod">
          <ac:chgData name="DANOVARO, M. Carolina" userId="86abe332-972b-4b18-bb0e-2c12e22472d5" providerId="ADAL" clId="{1326CE39-B839-4715-ABFC-814B831C37EC}" dt="2024-09-10T10:12:49.551" v="2404" actId="478"/>
          <ac:spMkLst>
            <pc:docMk/>
            <pc:sldMk cId="1912425679" sldId="427"/>
            <ac:spMk id="11" creationId="{4A05E896-126D-4143-9E1C-153280E407A1}"/>
          </ac:spMkLst>
        </pc:spChg>
        <pc:spChg chg="add mod">
          <ac:chgData name="DANOVARO, M. Carolina" userId="86abe332-972b-4b18-bb0e-2c12e22472d5" providerId="ADAL" clId="{1326CE39-B839-4715-ABFC-814B831C37EC}" dt="2024-09-10T10:15:08.526" v="2485" actId="14100"/>
          <ac:spMkLst>
            <pc:docMk/>
            <pc:sldMk cId="1912425679" sldId="427"/>
            <ac:spMk id="12" creationId="{024642B7-9966-4613-BBF5-A197677AF062}"/>
          </ac:spMkLst>
        </pc:spChg>
        <pc:spChg chg="add mod">
          <ac:chgData name="DANOVARO, M. Carolina" userId="86abe332-972b-4b18-bb0e-2c12e22472d5" providerId="ADAL" clId="{1326CE39-B839-4715-ABFC-814B831C37EC}" dt="2024-09-10T10:55:45.811" v="3106" actId="14100"/>
          <ac:spMkLst>
            <pc:docMk/>
            <pc:sldMk cId="1912425679" sldId="427"/>
            <ac:spMk id="14" creationId="{C76B4984-A811-4432-979E-89ACE2BE6A79}"/>
          </ac:spMkLst>
        </pc:spChg>
        <pc:picChg chg="add mod">
          <ac:chgData name="DANOVARO, M. Carolina" userId="86abe332-972b-4b18-bb0e-2c12e22472d5" providerId="ADAL" clId="{1326CE39-B839-4715-ABFC-814B831C37EC}" dt="2024-09-10T10:13:18.606" v="2443" actId="1076"/>
          <ac:picMkLst>
            <pc:docMk/>
            <pc:sldMk cId="1912425679" sldId="427"/>
            <ac:picMk id="4" creationId="{58C17AAB-F68C-4704-8FA5-322CC97768ED}"/>
          </ac:picMkLst>
        </pc:picChg>
      </pc:sldChg>
      <pc:sldChg chg="modSp add mod">
        <pc:chgData name="DANOVARO, M. Carolina" userId="86abe332-972b-4b18-bb0e-2c12e22472d5" providerId="ADAL" clId="{1326CE39-B839-4715-ABFC-814B831C37EC}" dt="2024-09-10T09:09:03.171" v="1005" actId="1036"/>
        <pc:sldMkLst>
          <pc:docMk/>
          <pc:sldMk cId="3470774006" sldId="442"/>
        </pc:sldMkLst>
        <pc:spChg chg="mod">
          <ac:chgData name="DANOVARO, M. Carolina" userId="86abe332-972b-4b18-bb0e-2c12e22472d5" providerId="ADAL" clId="{1326CE39-B839-4715-ABFC-814B831C37EC}" dt="2024-09-10T09:09:03.171" v="1005" actId="1036"/>
          <ac:spMkLst>
            <pc:docMk/>
            <pc:sldMk cId="3470774006" sldId="442"/>
            <ac:spMk id="3" creationId="{00000000-0000-0000-0000-000000000000}"/>
          </ac:spMkLst>
        </pc:spChg>
        <pc:spChg chg="mod">
          <ac:chgData name="DANOVARO, M. Carolina" userId="86abe332-972b-4b18-bb0e-2c12e22472d5" providerId="ADAL" clId="{1326CE39-B839-4715-ABFC-814B831C37EC}" dt="2024-09-10T09:06:37.539" v="944"/>
          <ac:spMkLst>
            <pc:docMk/>
            <pc:sldMk cId="3470774006" sldId="442"/>
            <ac:spMk id="15362" creationId="{00000000-0000-0000-0000-000000000000}"/>
          </ac:spMkLst>
        </pc:spChg>
      </pc:sldChg>
      <pc:sldChg chg="modSp mod">
        <pc:chgData name="DANOVARO, M. Carolina" userId="86abe332-972b-4b18-bb0e-2c12e22472d5" providerId="ADAL" clId="{1326CE39-B839-4715-ABFC-814B831C37EC}" dt="2024-09-10T09:25:14.095" v="1312"/>
        <pc:sldMkLst>
          <pc:docMk/>
          <pc:sldMk cId="1580479437" sldId="453"/>
        </pc:sldMkLst>
        <pc:spChg chg="mod">
          <ac:chgData name="DANOVARO, M. Carolina" userId="86abe332-972b-4b18-bb0e-2c12e22472d5" providerId="ADAL" clId="{1326CE39-B839-4715-ABFC-814B831C37EC}" dt="2024-09-10T09:24:58.246" v="1311"/>
          <ac:spMkLst>
            <pc:docMk/>
            <pc:sldMk cId="1580479437" sldId="453"/>
            <ac:spMk id="7" creationId="{00000000-0000-0000-0000-000000000000}"/>
          </ac:spMkLst>
        </pc:spChg>
        <pc:spChg chg="mod">
          <ac:chgData name="DANOVARO, M. Carolina" userId="86abe332-972b-4b18-bb0e-2c12e22472d5" providerId="ADAL" clId="{1326CE39-B839-4715-ABFC-814B831C37EC}" dt="2024-09-10T09:25:14.095" v="1312"/>
          <ac:spMkLst>
            <pc:docMk/>
            <pc:sldMk cId="1580479437" sldId="453"/>
            <ac:spMk id="23555" creationId="{00000000-0000-0000-0000-000000000000}"/>
          </ac:spMkLst>
        </pc:spChg>
      </pc:sldChg>
      <pc:sldChg chg="modSp add del mod ord">
        <pc:chgData name="DANOVARO, M. Carolina" userId="86abe332-972b-4b18-bb0e-2c12e22472d5" providerId="ADAL" clId="{1326CE39-B839-4715-ABFC-814B831C37EC}" dt="2024-09-10T10:53:57.066" v="3029" actId="20577"/>
        <pc:sldMkLst>
          <pc:docMk/>
          <pc:sldMk cId="90163974" sldId="521"/>
        </pc:sldMkLst>
        <pc:spChg chg="mod">
          <ac:chgData name="DANOVARO, M. Carolina" userId="86abe332-972b-4b18-bb0e-2c12e22472d5" providerId="ADAL" clId="{1326CE39-B839-4715-ABFC-814B831C37EC}" dt="2024-09-10T10:16:03.754" v="2487" actId="14100"/>
          <ac:spMkLst>
            <pc:docMk/>
            <pc:sldMk cId="90163974" sldId="521"/>
            <ac:spMk id="6" creationId="{B84DADC3-4A36-4D02-B126-46AE7BADB3A4}"/>
          </ac:spMkLst>
        </pc:spChg>
        <pc:spChg chg="mod">
          <ac:chgData name="DANOVARO, M. Carolina" userId="86abe332-972b-4b18-bb0e-2c12e22472d5" providerId="ADAL" clId="{1326CE39-B839-4715-ABFC-814B831C37EC}" dt="2024-09-10T10:21:05.959" v="2522" actId="20577"/>
          <ac:spMkLst>
            <pc:docMk/>
            <pc:sldMk cId="90163974" sldId="521"/>
            <ac:spMk id="18" creationId="{00000000-0000-0000-0000-000000000000}"/>
          </ac:spMkLst>
        </pc:spChg>
        <pc:grpChg chg="mod">
          <ac:chgData name="DANOVARO, M. Carolina" userId="86abe332-972b-4b18-bb0e-2c12e22472d5" providerId="ADAL" clId="{1326CE39-B839-4715-ABFC-814B831C37EC}" dt="2024-09-10T10:53:44.260" v="3016" actId="1076"/>
          <ac:grpSpMkLst>
            <pc:docMk/>
            <pc:sldMk cId="90163974" sldId="521"/>
            <ac:grpSpMk id="8" creationId="{CDE34D57-4364-428D-BF3D-8CC55CCDFFE2}"/>
          </ac:grpSpMkLst>
        </pc:grpChg>
        <pc:graphicFrameChg chg="mod">
          <ac:chgData name="DANOVARO, M. Carolina" userId="86abe332-972b-4b18-bb0e-2c12e22472d5" providerId="ADAL" clId="{1326CE39-B839-4715-ABFC-814B831C37EC}" dt="2024-09-10T10:53:57.066" v="3029" actId="20577"/>
          <ac:graphicFrameMkLst>
            <pc:docMk/>
            <pc:sldMk cId="90163974" sldId="521"/>
            <ac:graphicFrameMk id="4" creationId="{00000000-0000-0000-0000-000000000000}"/>
          </ac:graphicFrameMkLst>
        </pc:graphicFrameChg>
        <pc:graphicFrameChg chg="mod">
          <ac:chgData name="DANOVARO, M. Carolina" userId="86abe332-972b-4b18-bb0e-2c12e22472d5" providerId="ADAL" clId="{1326CE39-B839-4715-ABFC-814B831C37EC}" dt="2024-09-10T10:20:53.634" v="2521"/>
          <ac:graphicFrameMkLst>
            <pc:docMk/>
            <pc:sldMk cId="90163974" sldId="521"/>
            <ac:graphicFrameMk id="5" creationId="{00000000-0000-0000-0000-000000000000}"/>
          </ac:graphicFrameMkLst>
        </pc:graphicFrameChg>
        <pc:picChg chg="mod">
          <ac:chgData name="DANOVARO, M. Carolina" userId="86abe332-972b-4b18-bb0e-2c12e22472d5" providerId="ADAL" clId="{1326CE39-B839-4715-ABFC-814B831C37EC}" dt="2024-09-10T10:53:40.226" v="3015" actId="14100"/>
          <ac:picMkLst>
            <pc:docMk/>
            <pc:sldMk cId="90163974" sldId="521"/>
            <ac:picMk id="7" creationId="{30CC226A-841A-47EB-B65C-A0E2510326D3}"/>
          </ac:picMkLst>
        </pc:picChg>
        <pc:picChg chg="mod">
          <ac:chgData name="DANOVARO, M. Carolina" userId="86abe332-972b-4b18-bb0e-2c12e22472d5" providerId="ADAL" clId="{1326CE39-B839-4715-ABFC-814B831C37EC}" dt="2024-09-10T10:53:44.260" v="3016" actId="1076"/>
          <ac:picMkLst>
            <pc:docMk/>
            <pc:sldMk cId="90163974" sldId="521"/>
            <ac:picMk id="9" creationId="{1D883E26-D68C-4C15-99A7-EBE4730D7F24}"/>
          </ac:picMkLst>
        </pc:picChg>
        <pc:picChg chg="mod">
          <ac:chgData name="DANOVARO, M. Carolina" userId="86abe332-972b-4b18-bb0e-2c12e22472d5" providerId="ADAL" clId="{1326CE39-B839-4715-ABFC-814B831C37EC}" dt="2024-09-10T10:53:44.260" v="3016" actId="1076"/>
          <ac:picMkLst>
            <pc:docMk/>
            <pc:sldMk cId="90163974" sldId="521"/>
            <ac:picMk id="10" creationId="{21462312-5D8D-43F2-A51F-E4A20A39CB16}"/>
          </ac:picMkLst>
        </pc:picChg>
      </pc:sldChg>
      <pc:sldChg chg="modSp add del mod">
        <pc:chgData name="DANOVARO, M. Carolina" userId="86abe332-972b-4b18-bb0e-2c12e22472d5" providerId="ADAL" clId="{1326CE39-B839-4715-ABFC-814B831C37EC}" dt="2024-09-10T09:06:05.240" v="940" actId="2696"/>
        <pc:sldMkLst>
          <pc:docMk/>
          <pc:sldMk cId="764774291" sldId="522"/>
        </pc:sldMkLst>
        <pc:spChg chg="mod">
          <ac:chgData name="DANOVARO, M. Carolina" userId="86abe332-972b-4b18-bb0e-2c12e22472d5" providerId="ADAL" clId="{1326CE39-B839-4715-ABFC-814B831C37EC}" dt="2024-09-10T08:47:30.453" v="518" actId="20577"/>
          <ac:spMkLst>
            <pc:docMk/>
            <pc:sldMk cId="764774291" sldId="522"/>
            <ac:spMk id="13" creationId="{00000000-0000-0000-0000-000000000000}"/>
          </ac:spMkLst>
        </pc:spChg>
        <pc:graphicFrameChg chg="mod">
          <ac:chgData name="DANOVARO, M. Carolina" userId="86abe332-972b-4b18-bb0e-2c12e22472d5" providerId="ADAL" clId="{1326CE39-B839-4715-ABFC-814B831C37EC}" dt="2024-09-10T08:55:09.682" v="593"/>
          <ac:graphicFrameMkLst>
            <pc:docMk/>
            <pc:sldMk cId="764774291" sldId="522"/>
            <ac:graphicFrameMk id="34" creationId="{00000000-0000-0000-0000-000000000000}"/>
          </ac:graphicFrameMkLst>
        </pc:graphicFrameChg>
      </pc:sldChg>
      <pc:sldChg chg="add del">
        <pc:chgData name="DANOVARO, M. Carolina" userId="86abe332-972b-4b18-bb0e-2c12e22472d5" providerId="ADAL" clId="{1326CE39-B839-4715-ABFC-814B831C37EC}" dt="2024-09-10T09:06:15.182" v="942"/>
        <pc:sldMkLst>
          <pc:docMk/>
          <pc:sldMk cId="2670137786" sldId="522"/>
        </pc:sldMkLst>
      </pc:sldChg>
      <pc:sldChg chg="add ord">
        <pc:chgData name="DANOVARO, M. Carolina" userId="86abe332-972b-4b18-bb0e-2c12e22472d5" providerId="ADAL" clId="{1326CE39-B839-4715-ABFC-814B831C37EC}" dt="2024-09-10T09:53:43.151" v="2151"/>
        <pc:sldMkLst>
          <pc:docMk/>
          <pc:sldMk cId="3264464621" sldId="522"/>
        </pc:sldMkLst>
      </pc:sldChg>
      <pc:sldChg chg="addSp delSp modSp add del mod">
        <pc:chgData name="DANOVARO, M. Carolina" userId="86abe332-972b-4b18-bb0e-2c12e22472d5" providerId="ADAL" clId="{1326CE39-B839-4715-ABFC-814B831C37EC}" dt="2024-09-10T11:04:53.206" v="3220" actId="1035"/>
        <pc:sldMkLst>
          <pc:docMk/>
          <pc:sldMk cId="2972950917" sldId="540"/>
        </pc:sldMkLst>
        <pc:spChg chg="mod">
          <ac:chgData name="DANOVARO, M. Carolina" userId="86abe332-972b-4b18-bb0e-2c12e22472d5" providerId="ADAL" clId="{1326CE39-B839-4715-ABFC-814B831C37EC}" dt="2024-09-10T10:44:15.651" v="2815"/>
          <ac:spMkLst>
            <pc:docMk/>
            <pc:sldMk cId="2972950917" sldId="540"/>
            <ac:spMk id="3" creationId="{C2B5CEA4-186B-7F36-C1EF-85D5CF8F8505}"/>
          </ac:spMkLst>
        </pc:spChg>
        <pc:spChg chg="mod">
          <ac:chgData name="DANOVARO, M. Carolina" userId="86abe332-972b-4b18-bb0e-2c12e22472d5" providerId="ADAL" clId="{1326CE39-B839-4715-ABFC-814B831C37EC}" dt="2024-09-10T11:04:53.206" v="3220" actId="1035"/>
          <ac:spMkLst>
            <pc:docMk/>
            <pc:sldMk cId="2972950917" sldId="540"/>
            <ac:spMk id="5" creationId="{9896C128-CF36-46F2-940C-8EAC9E9ECA16}"/>
          </ac:spMkLst>
        </pc:spChg>
        <pc:spChg chg="mod">
          <ac:chgData name="DANOVARO, M. Carolina" userId="86abe332-972b-4b18-bb0e-2c12e22472d5" providerId="ADAL" clId="{1326CE39-B839-4715-ABFC-814B831C37EC}" dt="2024-09-10T10:44:32.444" v="2816"/>
          <ac:spMkLst>
            <pc:docMk/>
            <pc:sldMk cId="2972950917" sldId="540"/>
            <ac:spMk id="6" creationId="{C1DE0568-EE28-AD3C-0651-5F4B47433D57}"/>
          </ac:spMkLst>
        </pc:spChg>
        <pc:picChg chg="add del mod">
          <ac:chgData name="DANOVARO, M. Carolina" userId="86abe332-972b-4b18-bb0e-2c12e22472d5" providerId="ADAL" clId="{1326CE39-B839-4715-ABFC-814B831C37EC}" dt="2024-09-10T11:04:52.935" v="3219"/>
          <ac:picMkLst>
            <pc:docMk/>
            <pc:sldMk cId="2972950917" sldId="540"/>
            <ac:picMk id="7" creationId="{B9CD2733-1536-43CC-B72B-0B5C3418C101}"/>
          </ac:picMkLst>
        </pc:picChg>
      </pc:sldChg>
      <pc:sldChg chg="add del">
        <pc:chgData name="DANOVARO, M. Carolina" userId="86abe332-972b-4b18-bb0e-2c12e22472d5" providerId="ADAL" clId="{1326CE39-B839-4715-ABFC-814B831C37EC}" dt="2024-09-10T10:45:44.238" v="2819" actId="47"/>
        <pc:sldMkLst>
          <pc:docMk/>
          <pc:sldMk cId="3164268950" sldId="548"/>
        </pc:sldMkLst>
      </pc:sldChg>
      <pc:sldChg chg="modSp add del ord">
        <pc:chgData name="DANOVARO, M. Carolina" userId="86abe332-972b-4b18-bb0e-2c12e22472d5" providerId="ADAL" clId="{1326CE39-B839-4715-ABFC-814B831C37EC}" dt="2024-09-10T09:59:20.589" v="2269" actId="2696"/>
        <pc:sldMkLst>
          <pc:docMk/>
          <pc:sldMk cId="1712483950" sldId="553"/>
        </pc:sldMkLst>
        <pc:graphicFrameChg chg="mod">
          <ac:chgData name="DANOVARO, M. Carolina" userId="86abe332-972b-4b18-bb0e-2c12e22472d5" providerId="ADAL" clId="{1326CE39-B839-4715-ABFC-814B831C37EC}" dt="2024-09-10T09:57:30.259" v="2253"/>
          <ac:graphicFrameMkLst>
            <pc:docMk/>
            <pc:sldMk cId="1712483950" sldId="553"/>
            <ac:graphicFrameMk id="10" creationId="{F2ACD1C6-9925-419F-655A-AD9289A5F37A}"/>
          </ac:graphicFrameMkLst>
        </pc:graphicFrameChg>
      </pc:sldChg>
      <pc:sldChg chg="modSp add mod ord">
        <pc:chgData name="DANOVARO, M. Carolina" userId="86abe332-972b-4b18-bb0e-2c12e22472d5" providerId="ADAL" clId="{1326CE39-B839-4715-ABFC-814B831C37EC}" dt="2024-09-10T10:59:12.703" v="3146"/>
        <pc:sldMkLst>
          <pc:docMk/>
          <pc:sldMk cId="2878531485" sldId="553"/>
        </pc:sldMkLst>
        <pc:spChg chg="mod">
          <ac:chgData name="DANOVARO, M. Carolina" userId="86abe332-972b-4b18-bb0e-2c12e22472d5" providerId="ADAL" clId="{1326CE39-B839-4715-ABFC-814B831C37EC}" dt="2024-09-10T10:57:35.705" v="3136" actId="20577"/>
          <ac:spMkLst>
            <pc:docMk/>
            <pc:sldMk cId="2878531485" sldId="553"/>
            <ac:spMk id="2" creationId="{69D83CC7-A46D-3FA0-9A6D-9C63C2A753CE}"/>
          </ac:spMkLst>
        </pc:spChg>
        <pc:spChg chg="mod">
          <ac:chgData name="DANOVARO, M. Carolina" userId="86abe332-972b-4b18-bb0e-2c12e22472d5" providerId="ADAL" clId="{1326CE39-B839-4715-ABFC-814B831C37EC}" dt="2024-09-10T10:57:59.688" v="3140" actId="14100"/>
          <ac:spMkLst>
            <pc:docMk/>
            <pc:sldMk cId="2878531485" sldId="553"/>
            <ac:spMk id="11" creationId="{8ACB3D2D-DB84-A857-7FE8-A6E4A03D783D}"/>
          </ac:spMkLst>
        </pc:spChg>
        <pc:spChg chg="mod">
          <ac:chgData name="DANOVARO, M. Carolina" userId="86abe332-972b-4b18-bb0e-2c12e22472d5" providerId="ADAL" clId="{1326CE39-B839-4715-ABFC-814B831C37EC}" dt="2024-09-10T10:59:12.703" v="3146"/>
          <ac:spMkLst>
            <pc:docMk/>
            <pc:sldMk cId="2878531485" sldId="553"/>
            <ac:spMk id="12" creationId="{CD9FEA1C-1DEC-11C5-F21B-A486587FE2B8}"/>
          </ac:spMkLst>
        </pc:spChg>
        <pc:grpChg chg="mod">
          <ac:chgData name="DANOVARO, M. Carolina" userId="86abe332-972b-4b18-bb0e-2c12e22472d5" providerId="ADAL" clId="{1326CE39-B839-4715-ABFC-814B831C37EC}" dt="2024-09-10T10:57:59.688" v="3140" actId="14100"/>
          <ac:grpSpMkLst>
            <pc:docMk/>
            <pc:sldMk cId="2878531485" sldId="553"/>
            <ac:grpSpMk id="9" creationId="{1F059271-D8B5-F21A-56B2-5BEBB88B2477}"/>
          </ac:grpSpMkLst>
        </pc:grpChg>
        <pc:graphicFrameChg chg="mod modGraphic">
          <ac:chgData name="DANOVARO, M. Carolina" userId="86abe332-972b-4b18-bb0e-2c12e22472d5" providerId="ADAL" clId="{1326CE39-B839-4715-ABFC-814B831C37EC}" dt="2024-09-10T10:58:56.428" v="3145"/>
          <ac:graphicFrameMkLst>
            <pc:docMk/>
            <pc:sldMk cId="2878531485" sldId="553"/>
            <ac:graphicFrameMk id="10" creationId="{F2ACD1C6-9925-419F-655A-AD9289A5F37A}"/>
          </ac:graphicFrameMkLst>
        </pc:graphicFrameChg>
      </pc:sldChg>
      <pc:sldChg chg="add del ord">
        <pc:chgData name="DANOVARO, M. Carolina" userId="86abe332-972b-4b18-bb0e-2c12e22472d5" providerId="ADAL" clId="{1326CE39-B839-4715-ABFC-814B831C37EC}" dt="2024-09-10T10:27:15.971" v="2593" actId="2696"/>
        <pc:sldMkLst>
          <pc:docMk/>
          <pc:sldMk cId="4278708615" sldId="553"/>
        </pc:sldMkLst>
      </pc:sldChg>
      <pc:sldChg chg="modSp mod">
        <pc:chgData name="DANOVARO, M. Carolina" userId="86abe332-972b-4b18-bb0e-2c12e22472d5" providerId="ADAL" clId="{1326CE39-B839-4715-ABFC-814B831C37EC}" dt="2024-09-10T08:15:25.120" v="14" actId="1035"/>
        <pc:sldMkLst>
          <pc:docMk/>
          <pc:sldMk cId="1527081427" sldId="584"/>
        </pc:sldMkLst>
        <pc:spChg chg="mod">
          <ac:chgData name="DANOVARO, M. Carolina" userId="86abe332-972b-4b18-bb0e-2c12e22472d5" providerId="ADAL" clId="{1326CE39-B839-4715-ABFC-814B831C37EC}" dt="2024-09-10T08:13:58.535" v="0"/>
          <ac:spMkLst>
            <pc:docMk/>
            <pc:sldMk cId="1527081427" sldId="584"/>
            <ac:spMk id="5" creationId="{00000000-0000-0000-0000-000000000000}"/>
          </ac:spMkLst>
        </pc:spChg>
        <pc:spChg chg="mod">
          <ac:chgData name="DANOVARO, M. Carolina" userId="86abe332-972b-4b18-bb0e-2c12e22472d5" providerId="ADAL" clId="{1326CE39-B839-4715-ABFC-814B831C37EC}" dt="2024-09-10T08:15:25.120" v="14" actId="1035"/>
          <ac:spMkLst>
            <pc:docMk/>
            <pc:sldMk cId="1527081427" sldId="584"/>
            <ac:spMk id="81923" creationId="{00000000-0000-0000-0000-000000000000}"/>
          </ac:spMkLst>
        </pc:spChg>
      </pc:sldChg>
      <pc:sldChg chg="add ord">
        <pc:chgData name="DANOVARO, M. Carolina" userId="86abe332-972b-4b18-bb0e-2c12e22472d5" providerId="ADAL" clId="{1326CE39-B839-4715-ABFC-814B831C37EC}" dt="2024-09-10T10:27:37.545" v="2596"/>
        <pc:sldMkLst>
          <pc:docMk/>
          <pc:sldMk cId="2086246289" sldId="607"/>
        </pc:sldMkLst>
      </pc:sldChg>
      <pc:sldChg chg="del ord">
        <pc:chgData name="DANOVARO, M. Carolina" userId="86abe332-972b-4b18-bb0e-2c12e22472d5" providerId="ADAL" clId="{1326CE39-B839-4715-ABFC-814B831C37EC}" dt="2024-09-10T09:59:20.589" v="2269" actId="2696"/>
        <pc:sldMkLst>
          <pc:docMk/>
          <pc:sldMk cId="2991174330" sldId="607"/>
        </pc:sldMkLst>
      </pc:sldChg>
      <pc:sldChg chg="add del">
        <pc:chgData name="DANOVARO, M. Carolina" userId="86abe332-972b-4b18-bb0e-2c12e22472d5" providerId="ADAL" clId="{1326CE39-B839-4715-ABFC-814B831C37EC}" dt="2024-09-10T09:58:37.275" v="2262" actId="47"/>
        <pc:sldMkLst>
          <pc:docMk/>
          <pc:sldMk cId="1090339834" sldId="665"/>
        </pc:sldMkLst>
      </pc:sldChg>
      <pc:sldChg chg="add del">
        <pc:chgData name="DANOVARO, M. Carolina" userId="86abe332-972b-4b18-bb0e-2c12e22472d5" providerId="ADAL" clId="{1326CE39-B839-4715-ABFC-814B831C37EC}" dt="2024-09-10T09:58:37.275" v="2262" actId="47"/>
        <pc:sldMkLst>
          <pc:docMk/>
          <pc:sldMk cId="462359462" sldId="666"/>
        </pc:sldMkLst>
      </pc:sldChg>
      <pc:sldChg chg="add del">
        <pc:chgData name="DANOVARO, M. Carolina" userId="86abe332-972b-4b18-bb0e-2c12e22472d5" providerId="ADAL" clId="{1326CE39-B839-4715-ABFC-814B831C37EC}" dt="2024-09-10T09:58:37.275" v="2262" actId="47"/>
        <pc:sldMkLst>
          <pc:docMk/>
          <pc:sldMk cId="2087396643" sldId="667"/>
        </pc:sldMkLst>
      </pc:sldChg>
      <pc:sldChg chg="add del">
        <pc:chgData name="DANOVARO, M. Carolina" userId="86abe332-972b-4b18-bb0e-2c12e22472d5" providerId="ADAL" clId="{1326CE39-B839-4715-ABFC-814B831C37EC}" dt="2024-09-10T09:58:37.275" v="2262" actId="47"/>
        <pc:sldMkLst>
          <pc:docMk/>
          <pc:sldMk cId="3435492393" sldId="690"/>
        </pc:sldMkLst>
      </pc:sldChg>
      <pc:sldChg chg="add del">
        <pc:chgData name="DANOVARO, M. Carolina" userId="86abe332-972b-4b18-bb0e-2c12e22472d5" providerId="ADAL" clId="{1326CE39-B839-4715-ABFC-814B831C37EC}" dt="2024-09-10T09:57:09.686" v="2250" actId="47"/>
        <pc:sldMkLst>
          <pc:docMk/>
          <pc:sldMk cId="2298429183" sldId="692"/>
        </pc:sldMkLst>
      </pc:sldChg>
      <pc:sldChg chg="add del">
        <pc:chgData name="DANOVARO, M. Carolina" userId="86abe332-972b-4b18-bb0e-2c12e22472d5" providerId="ADAL" clId="{1326CE39-B839-4715-ABFC-814B831C37EC}" dt="2024-09-10T09:59:20.589" v="2269" actId="2696"/>
        <pc:sldMkLst>
          <pc:docMk/>
          <pc:sldMk cId="860890640" sldId="781"/>
        </pc:sldMkLst>
      </pc:sldChg>
      <pc:sldChg chg="add del ord">
        <pc:chgData name="DANOVARO, M. Carolina" userId="86abe332-972b-4b18-bb0e-2c12e22472d5" providerId="ADAL" clId="{1326CE39-B839-4715-ABFC-814B831C37EC}" dt="2024-09-10T10:27:15.971" v="2593" actId="2696"/>
        <pc:sldMkLst>
          <pc:docMk/>
          <pc:sldMk cId="1399840660" sldId="781"/>
        </pc:sldMkLst>
      </pc:sldChg>
      <pc:sldChg chg="modSp add mod ord">
        <pc:chgData name="DANOVARO, M. Carolina" userId="86abe332-972b-4b18-bb0e-2c12e22472d5" providerId="ADAL" clId="{1326CE39-B839-4715-ABFC-814B831C37EC}" dt="2024-09-10T11:07:52.957" v="3236" actId="14100"/>
        <pc:sldMkLst>
          <pc:docMk/>
          <pc:sldMk cId="3039352780" sldId="781"/>
        </pc:sldMkLst>
        <pc:spChg chg="mod">
          <ac:chgData name="DANOVARO, M. Carolina" userId="86abe332-972b-4b18-bb0e-2c12e22472d5" providerId="ADAL" clId="{1326CE39-B839-4715-ABFC-814B831C37EC}" dt="2024-09-10T11:05:35.405" v="3223"/>
          <ac:spMkLst>
            <pc:docMk/>
            <pc:sldMk cId="3039352780" sldId="781"/>
            <ac:spMk id="6" creationId="{FC0CF3B5-C096-03DA-7EBC-3D7127AAC879}"/>
          </ac:spMkLst>
        </pc:spChg>
        <pc:spChg chg="mod">
          <ac:chgData name="DANOVARO, M. Carolina" userId="86abe332-972b-4b18-bb0e-2c12e22472d5" providerId="ADAL" clId="{1326CE39-B839-4715-ABFC-814B831C37EC}" dt="2024-09-10T11:07:04.145" v="3231" actId="404"/>
          <ac:spMkLst>
            <pc:docMk/>
            <pc:sldMk cId="3039352780" sldId="781"/>
            <ac:spMk id="8" creationId="{1E814A1D-12B9-8122-8F99-7D4ABBAFF716}"/>
          </ac:spMkLst>
        </pc:spChg>
        <pc:spChg chg="mod">
          <ac:chgData name="DANOVARO, M. Carolina" userId="86abe332-972b-4b18-bb0e-2c12e22472d5" providerId="ADAL" clId="{1326CE39-B839-4715-ABFC-814B831C37EC}" dt="2024-09-10T11:05:57.923" v="3224"/>
          <ac:spMkLst>
            <pc:docMk/>
            <pc:sldMk cId="3039352780" sldId="781"/>
            <ac:spMk id="9" creationId="{7B9C23BE-9649-45AE-873D-9691A597A115}"/>
          </ac:spMkLst>
        </pc:spChg>
        <pc:spChg chg="mod">
          <ac:chgData name="DANOVARO, M. Carolina" userId="86abe332-972b-4b18-bb0e-2c12e22472d5" providerId="ADAL" clId="{1326CE39-B839-4715-ABFC-814B831C37EC}" dt="2024-09-10T11:07:52.957" v="3236" actId="14100"/>
          <ac:spMkLst>
            <pc:docMk/>
            <pc:sldMk cId="3039352780" sldId="781"/>
            <ac:spMk id="12" creationId="{C24A076E-3353-56EA-DCF3-22E384447F9E}"/>
          </ac:spMkLst>
        </pc:spChg>
        <pc:picChg chg="mod">
          <ac:chgData name="DANOVARO, M. Carolina" userId="86abe332-972b-4b18-bb0e-2c12e22472d5" providerId="ADAL" clId="{1326CE39-B839-4715-ABFC-814B831C37EC}" dt="2024-09-10T11:07:49.002" v="3235" actId="1076"/>
          <ac:picMkLst>
            <pc:docMk/>
            <pc:sldMk cId="3039352780" sldId="781"/>
            <ac:picMk id="16" creationId="{E0739C67-DC62-9B85-12F9-2E82AF359ADA}"/>
          </ac:picMkLst>
        </pc:picChg>
      </pc:sldChg>
      <pc:sldChg chg="add del">
        <pc:chgData name="DANOVARO, M. Carolina" userId="86abe332-972b-4b18-bb0e-2c12e22472d5" providerId="ADAL" clId="{1326CE39-B839-4715-ABFC-814B831C37EC}" dt="2024-09-10T09:59:20.589" v="2269" actId="2696"/>
        <pc:sldMkLst>
          <pc:docMk/>
          <pc:sldMk cId="1934950869" sldId="782"/>
        </pc:sldMkLst>
      </pc:sldChg>
      <pc:sldChg chg="modSp add mod ord">
        <pc:chgData name="DANOVARO, M. Carolina" userId="86abe332-972b-4b18-bb0e-2c12e22472d5" providerId="ADAL" clId="{1326CE39-B839-4715-ABFC-814B831C37EC}" dt="2024-09-10T11:10:56.033" v="3281" actId="20577"/>
        <pc:sldMkLst>
          <pc:docMk/>
          <pc:sldMk cId="3599655045" sldId="782"/>
        </pc:sldMkLst>
        <pc:spChg chg="mod">
          <ac:chgData name="DANOVARO, M. Carolina" userId="86abe332-972b-4b18-bb0e-2c12e22472d5" providerId="ADAL" clId="{1326CE39-B839-4715-ABFC-814B831C37EC}" dt="2024-09-10T11:08:10.316" v="3237"/>
          <ac:spMkLst>
            <pc:docMk/>
            <pc:sldMk cId="3599655045" sldId="782"/>
            <ac:spMk id="6" creationId="{FC0CF3B5-C096-03DA-7EBC-3D7127AAC879}"/>
          </ac:spMkLst>
        </pc:spChg>
        <pc:spChg chg="mod">
          <ac:chgData name="DANOVARO, M. Carolina" userId="86abe332-972b-4b18-bb0e-2c12e22472d5" providerId="ADAL" clId="{1326CE39-B839-4715-ABFC-814B831C37EC}" dt="2024-09-10T11:10:56.033" v="3281" actId="20577"/>
          <ac:spMkLst>
            <pc:docMk/>
            <pc:sldMk cId="3599655045" sldId="782"/>
            <ac:spMk id="8" creationId="{6200132B-0D8F-61CB-D6E4-FA2068B9BA1F}"/>
          </ac:spMkLst>
        </pc:spChg>
        <pc:spChg chg="mod">
          <ac:chgData name="DANOVARO, M. Carolina" userId="86abe332-972b-4b18-bb0e-2c12e22472d5" providerId="ADAL" clId="{1326CE39-B839-4715-ABFC-814B831C37EC}" dt="2024-09-10T11:08:26.248" v="3238"/>
          <ac:spMkLst>
            <pc:docMk/>
            <pc:sldMk cId="3599655045" sldId="782"/>
            <ac:spMk id="9" creationId="{0765F7EF-E168-773A-C53E-73A69F79F7AD}"/>
          </ac:spMkLst>
        </pc:spChg>
      </pc:sldChg>
      <pc:sldChg chg="add del ord">
        <pc:chgData name="DANOVARO, M. Carolina" userId="86abe332-972b-4b18-bb0e-2c12e22472d5" providerId="ADAL" clId="{1326CE39-B839-4715-ABFC-814B831C37EC}" dt="2024-09-10T10:27:15.971" v="2593" actId="2696"/>
        <pc:sldMkLst>
          <pc:docMk/>
          <pc:sldMk cId="4178007947" sldId="782"/>
        </pc:sldMkLst>
      </pc:sldChg>
      <pc:sldChg chg="modSp add mod ord">
        <pc:chgData name="DANOVARO, M. Carolina" userId="86abe332-972b-4b18-bb0e-2c12e22472d5" providerId="ADAL" clId="{1326CE39-B839-4715-ABFC-814B831C37EC}" dt="2024-09-10T11:13:12.076" v="3347" actId="113"/>
        <pc:sldMkLst>
          <pc:docMk/>
          <pc:sldMk cId="1102248631" sldId="806"/>
        </pc:sldMkLst>
        <pc:spChg chg="mod">
          <ac:chgData name="DANOVARO, M. Carolina" userId="86abe332-972b-4b18-bb0e-2c12e22472d5" providerId="ADAL" clId="{1326CE39-B839-4715-ABFC-814B831C37EC}" dt="2024-09-10T11:13:12.076" v="3347" actId="113"/>
          <ac:spMkLst>
            <pc:docMk/>
            <pc:sldMk cId="1102248631" sldId="806"/>
            <ac:spMk id="3" creationId="{27E660C1-3E49-3816-5064-D083FF95D875}"/>
          </ac:spMkLst>
        </pc:spChg>
        <pc:spChg chg="mod">
          <ac:chgData name="DANOVARO, M. Carolina" userId="86abe332-972b-4b18-bb0e-2c12e22472d5" providerId="ADAL" clId="{1326CE39-B839-4715-ABFC-814B831C37EC}" dt="2024-09-10T11:13:02.745" v="3345" actId="404"/>
          <ac:spMkLst>
            <pc:docMk/>
            <pc:sldMk cId="1102248631" sldId="806"/>
            <ac:spMk id="5" creationId="{23665037-8BD6-A1DE-4C1F-78EDB1788DA8}"/>
          </ac:spMkLst>
        </pc:spChg>
      </pc:sldChg>
      <pc:sldChg chg="add del ord">
        <pc:chgData name="DANOVARO, M. Carolina" userId="86abe332-972b-4b18-bb0e-2c12e22472d5" providerId="ADAL" clId="{1326CE39-B839-4715-ABFC-814B831C37EC}" dt="2024-09-10T10:27:15.971" v="2593" actId="2696"/>
        <pc:sldMkLst>
          <pc:docMk/>
          <pc:sldMk cId="3599177277" sldId="806"/>
        </pc:sldMkLst>
      </pc:sldChg>
      <pc:sldChg chg="add del ord">
        <pc:chgData name="DANOVARO, M. Carolina" userId="86abe332-972b-4b18-bb0e-2c12e22472d5" providerId="ADAL" clId="{1326CE39-B839-4715-ABFC-814B831C37EC}" dt="2024-09-10T09:59:20.589" v="2269" actId="2696"/>
        <pc:sldMkLst>
          <pc:docMk/>
          <pc:sldMk cId="3986737750" sldId="806"/>
        </pc:sldMkLst>
      </pc:sldChg>
      <pc:sldChg chg="add del">
        <pc:chgData name="DANOVARO, M. Carolina" userId="86abe332-972b-4b18-bb0e-2c12e22472d5" providerId="ADAL" clId="{1326CE39-B839-4715-ABFC-814B831C37EC}" dt="2024-09-10T09:59:20.589" v="2269" actId="2696"/>
        <pc:sldMkLst>
          <pc:docMk/>
          <pc:sldMk cId="2799734816" sldId="829"/>
        </pc:sldMkLst>
      </pc:sldChg>
      <pc:sldChg chg="add del">
        <pc:chgData name="DANOVARO, M. Carolina" userId="86abe332-972b-4b18-bb0e-2c12e22472d5" providerId="ADAL" clId="{1326CE39-B839-4715-ABFC-814B831C37EC}" dt="2024-09-10T10:26:52.641" v="2592" actId="47"/>
        <pc:sldMkLst>
          <pc:docMk/>
          <pc:sldMk cId="3100833227" sldId="829"/>
        </pc:sldMkLst>
      </pc:sldChg>
      <pc:sldChg chg="add del">
        <pc:chgData name="DANOVARO, M. Carolina" userId="86abe332-972b-4b18-bb0e-2c12e22472d5" providerId="ADAL" clId="{1326CE39-B839-4715-ABFC-814B831C37EC}" dt="2024-09-10T09:21:03.577" v="1219" actId="47"/>
        <pc:sldMkLst>
          <pc:docMk/>
          <pc:sldMk cId="3466831148" sldId="1331"/>
        </pc:sldMkLst>
      </pc:sldChg>
      <pc:sldChg chg="modSp add del mod">
        <pc:chgData name="DANOVARO, M. Carolina" userId="86abe332-972b-4b18-bb0e-2c12e22472d5" providerId="ADAL" clId="{1326CE39-B839-4715-ABFC-814B831C37EC}" dt="2024-09-10T09:22:41.119" v="1272" actId="108"/>
        <pc:sldMkLst>
          <pc:docMk/>
          <pc:sldMk cId="2643772299" sldId="1332"/>
        </pc:sldMkLst>
        <pc:spChg chg="mod">
          <ac:chgData name="DANOVARO, M. Carolina" userId="86abe332-972b-4b18-bb0e-2c12e22472d5" providerId="ADAL" clId="{1326CE39-B839-4715-ABFC-814B831C37EC}" dt="2024-09-10T09:22:41.119" v="1272" actId="108"/>
          <ac:spMkLst>
            <pc:docMk/>
            <pc:sldMk cId="2643772299" sldId="1332"/>
            <ac:spMk id="2" creationId="{D532F5B2-FAA1-0243-B4B9-8B08F0FFEBEA}"/>
          </ac:spMkLst>
        </pc:spChg>
      </pc:sldChg>
      <pc:sldChg chg="modSp mod">
        <pc:chgData name="DANOVARO, M. Carolina" userId="86abe332-972b-4b18-bb0e-2c12e22472d5" providerId="ADAL" clId="{1326CE39-B839-4715-ABFC-814B831C37EC}" dt="2024-09-10T09:27:06.461" v="1325" actId="12"/>
        <pc:sldMkLst>
          <pc:docMk/>
          <pc:sldMk cId="4203371554" sldId="1334"/>
        </pc:sldMkLst>
        <pc:spChg chg="mod">
          <ac:chgData name="DANOVARO, M. Carolina" userId="86abe332-972b-4b18-bb0e-2c12e22472d5" providerId="ADAL" clId="{1326CE39-B839-4715-ABFC-814B831C37EC}" dt="2024-09-10T09:27:06.461" v="1325" actId="12"/>
          <ac:spMkLst>
            <pc:docMk/>
            <pc:sldMk cId="4203371554" sldId="1334"/>
            <ac:spMk id="6" creationId="{00000000-0000-0000-0000-000000000000}"/>
          </ac:spMkLst>
        </pc:spChg>
        <pc:spChg chg="mod">
          <ac:chgData name="DANOVARO, M. Carolina" userId="86abe332-972b-4b18-bb0e-2c12e22472d5" providerId="ADAL" clId="{1326CE39-B839-4715-ABFC-814B831C37EC}" dt="2024-09-10T09:26:08.492" v="1315" actId="14100"/>
          <ac:spMkLst>
            <pc:docMk/>
            <pc:sldMk cId="4203371554" sldId="1334"/>
            <ac:spMk id="11" creationId="{34D38D89-547D-473C-AED9-A6718631E695}"/>
          </ac:spMkLst>
        </pc:spChg>
      </pc:sldChg>
      <pc:sldChg chg="addSp modSp add del mod ord">
        <pc:chgData name="DANOVARO, M. Carolina" userId="86abe332-972b-4b18-bb0e-2c12e22472d5" providerId="ADAL" clId="{1326CE39-B839-4715-ABFC-814B831C37EC}" dt="2024-09-10T11:14:22.795" v="3355"/>
        <pc:sldMkLst>
          <pc:docMk/>
          <pc:sldMk cId="3643172002" sldId="1654"/>
        </pc:sldMkLst>
        <pc:spChg chg="add mod">
          <ac:chgData name="DANOVARO, M. Carolina" userId="86abe332-972b-4b18-bb0e-2c12e22472d5" providerId="ADAL" clId="{1326CE39-B839-4715-ABFC-814B831C37EC}" dt="2024-09-10T10:03:59.606" v="2313" actId="6549"/>
          <ac:spMkLst>
            <pc:docMk/>
            <pc:sldMk cId="3643172002" sldId="1654"/>
            <ac:spMk id="2" creationId="{A00A2A9F-A57B-4599-9282-4DE8EAF3A8BE}"/>
          </ac:spMkLst>
        </pc:spChg>
        <pc:spChg chg="add mod">
          <ac:chgData name="DANOVARO, M. Carolina" userId="86abe332-972b-4b18-bb0e-2c12e22472d5" providerId="ADAL" clId="{1326CE39-B839-4715-ABFC-814B831C37EC}" dt="2024-09-10T09:42:55.616" v="1635" actId="6549"/>
          <ac:spMkLst>
            <pc:docMk/>
            <pc:sldMk cId="3643172002" sldId="1654"/>
            <ac:spMk id="4" creationId="{3EDC84C5-CFF0-4F35-A45C-E8E643CA53B8}"/>
          </ac:spMkLst>
        </pc:spChg>
        <pc:spChg chg="mod">
          <ac:chgData name="DANOVARO, M. Carolina" userId="86abe332-972b-4b18-bb0e-2c12e22472d5" providerId="ADAL" clId="{1326CE39-B839-4715-ABFC-814B831C37EC}" dt="2024-09-10T09:04:00.775" v="931" actId="1036"/>
          <ac:spMkLst>
            <pc:docMk/>
            <pc:sldMk cId="3643172002" sldId="1654"/>
            <ac:spMk id="8" creationId="{D60DABE1-8DE6-16EF-3FCC-B0B7DDFE1C51}"/>
          </ac:spMkLst>
        </pc:spChg>
        <pc:spChg chg="mod">
          <ac:chgData name="DANOVARO, M. Carolina" userId="86abe332-972b-4b18-bb0e-2c12e22472d5" providerId="ADAL" clId="{1326CE39-B839-4715-ABFC-814B831C37EC}" dt="2024-09-10T09:04:07.662" v="935" actId="1036"/>
          <ac:spMkLst>
            <pc:docMk/>
            <pc:sldMk cId="3643172002" sldId="1654"/>
            <ac:spMk id="9" creationId="{B36C0A69-E28A-9EE7-0943-04353C6C9CEF}"/>
          </ac:spMkLst>
        </pc:spChg>
        <pc:spChg chg="mod">
          <ac:chgData name="DANOVARO, M. Carolina" userId="86abe332-972b-4b18-bb0e-2c12e22472d5" providerId="ADAL" clId="{1326CE39-B839-4715-ABFC-814B831C37EC}" dt="2024-09-10T09:03:48.336" v="922" actId="403"/>
          <ac:spMkLst>
            <pc:docMk/>
            <pc:sldMk cId="3643172002" sldId="1654"/>
            <ac:spMk id="10" creationId="{2A8CC228-0EB4-644C-C178-9E481CFBD89A}"/>
          </ac:spMkLst>
        </pc:spChg>
        <pc:spChg chg="mod">
          <ac:chgData name="DANOVARO, M. Carolina" userId="86abe332-972b-4b18-bb0e-2c12e22472d5" providerId="ADAL" clId="{1326CE39-B839-4715-ABFC-814B831C37EC}" dt="2024-09-10T09:01:51.122" v="842" actId="313"/>
          <ac:spMkLst>
            <pc:docMk/>
            <pc:sldMk cId="3643172002" sldId="1654"/>
            <ac:spMk id="11" creationId="{533DCE74-910D-F47F-0F40-7C7064472A52}"/>
          </ac:spMkLst>
        </pc:spChg>
        <pc:picChg chg="mod">
          <ac:chgData name="DANOVARO, M. Carolina" userId="86abe332-972b-4b18-bb0e-2c12e22472d5" providerId="ADAL" clId="{1326CE39-B839-4715-ABFC-814B831C37EC}" dt="2024-09-10T09:42:38.164" v="1624" actId="1036"/>
          <ac:picMkLst>
            <pc:docMk/>
            <pc:sldMk cId="3643172002" sldId="1654"/>
            <ac:picMk id="48" creationId="{269F3BE7-FDE8-1B7C-8DCD-BDCF3AE68225}"/>
          </ac:picMkLst>
        </pc:picChg>
      </pc:sldChg>
      <pc:sldChg chg="del">
        <pc:chgData name="DANOVARO, M. Carolina" userId="86abe332-972b-4b18-bb0e-2c12e22472d5" providerId="ADAL" clId="{1326CE39-B839-4715-ABFC-814B831C37EC}" dt="2024-09-10T09:04:48.164" v="936" actId="47"/>
        <pc:sldMkLst>
          <pc:docMk/>
          <pc:sldMk cId="1450264432" sldId="1898"/>
        </pc:sldMkLst>
      </pc:sldChg>
      <pc:sldChg chg="addSp delSp modSp add del mod">
        <pc:chgData name="DANOVARO, M. Carolina" userId="86abe332-972b-4b18-bb0e-2c12e22472d5" providerId="ADAL" clId="{1326CE39-B839-4715-ABFC-814B831C37EC}" dt="2024-09-10T11:04:58.057" v="3222" actId="1076"/>
        <pc:sldMkLst>
          <pc:docMk/>
          <pc:sldMk cId="2177915448" sldId="2145705784"/>
        </pc:sldMkLst>
        <pc:spChg chg="mod">
          <ac:chgData name="DANOVARO, M. Carolina" userId="86abe332-972b-4b18-bb0e-2c12e22472d5" providerId="ADAL" clId="{1326CE39-B839-4715-ABFC-814B831C37EC}" dt="2024-09-10T11:04:20.747" v="3195" actId="1037"/>
          <ac:spMkLst>
            <pc:docMk/>
            <pc:sldMk cId="2177915448" sldId="2145705784"/>
            <ac:spMk id="16" creationId="{00000000-0000-0000-0000-000000000000}"/>
          </ac:spMkLst>
        </pc:spChg>
        <pc:spChg chg="mod">
          <ac:chgData name="DANOVARO, M. Carolina" userId="86abe332-972b-4b18-bb0e-2c12e22472d5" providerId="ADAL" clId="{1326CE39-B839-4715-ABFC-814B831C37EC}" dt="2024-09-10T10:45:14.389" v="2818"/>
          <ac:spMkLst>
            <pc:docMk/>
            <pc:sldMk cId="2177915448" sldId="2145705784"/>
            <ac:spMk id="20" creationId="{00000000-0000-0000-0000-000000000000}"/>
          </ac:spMkLst>
        </pc:spChg>
        <pc:picChg chg="add del mod">
          <ac:chgData name="DANOVARO, M. Carolina" userId="86abe332-972b-4b18-bb0e-2c12e22472d5" providerId="ADAL" clId="{1326CE39-B839-4715-ABFC-814B831C37EC}" dt="2024-09-10T11:04:58.057" v="3222" actId="1076"/>
          <ac:picMkLst>
            <pc:docMk/>
            <pc:sldMk cId="2177915448" sldId="2145705784"/>
            <ac:picMk id="8" creationId="{42C74E8E-8522-4586-BE34-C4B2AD1D3542}"/>
          </ac:picMkLst>
        </pc:picChg>
      </pc:sldChg>
      <pc:sldChg chg="addSp modSp add mod ord">
        <pc:chgData name="DANOVARO, M. Carolina" userId="86abe332-972b-4b18-bb0e-2c12e22472d5" providerId="ADAL" clId="{1326CE39-B839-4715-ABFC-814B831C37EC}" dt="2024-09-10T11:03:09.362" v="3167"/>
        <pc:sldMkLst>
          <pc:docMk/>
          <pc:sldMk cId="195270784" sldId="2145705786"/>
        </pc:sldMkLst>
        <pc:spChg chg="add">
          <ac:chgData name="DANOVARO, M. Carolina" userId="86abe332-972b-4b18-bb0e-2c12e22472d5" providerId="ADAL" clId="{1326CE39-B839-4715-ABFC-814B831C37EC}" dt="2024-09-10T09:29:38.042" v="1350" actId="11529"/>
          <ac:spMkLst>
            <pc:docMk/>
            <pc:sldMk cId="195270784" sldId="2145705786"/>
            <ac:spMk id="2" creationId="{E384E137-821B-4524-9AD1-FC061C7105DB}"/>
          </ac:spMkLst>
        </pc:spChg>
        <pc:spChg chg="add mod">
          <ac:chgData name="DANOVARO, M. Carolina" userId="86abe332-972b-4b18-bb0e-2c12e22472d5" providerId="ADAL" clId="{1326CE39-B839-4715-ABFC-814B831C37EC}" dt="2024-09-10T09:29:49.802" v="1382" actId="1036"/>
          <ac:spMkLst>
            <pc:docMk/>
            <pc:sldMk cId="195270784" sldId="2145705786"/>
            <ac:spMk id="8" creationId="{F2D582D3-F9DF-4F57-B078-C4F67CFF8D89}"/>
          </ac:spMkLst>
        </pc:spChg>
        <pc:spChg chg="mod">
          <ac:chgData name="DANOVARO, M. Carolina" userId="86abe332-972b-4b18-bb0e-2c12e22472d5" providerId="ADAL" clId="{1326CE39-B839-4715-ABFC-814B831C37EC}" dt="2024-09-10T09:30:25.563" v="1383"/>
          <ac:spMkLst>
            <pc:docMk/>
            <pc:sldMk cId="195270784" sldId="2145705786"/>
            <ac:spMk id="11268" creationId="{00000000-0000-0000-0000-000000000000}"/>
          </ac:spMkLst>
        </pc:spChg>
      </pc:sldChg>
      <pc:sldChg chg="modSp add del mod ord">
        <pc:chgData name="DANOVARO, M. Carolina" userId="86abe332-972b-4b18-bb0e-2c12e22472d5" providerId="ADAL" clId="{1326CE39-B839-4715-ABFC-814B831C37EC}" dt="2024-09-10T10:43:37.235" v="2814" actId="1038"/>
        <pc:sldMkLst>
          <pc:docMk/>
          <pc:sldMk cId="3652433651" sldId="2147374599"/>
        </pc:sldMkLst>
        <pc:spChg chg="mod">
          <ac:chgData name="DANOVARO, M. Carolina" userId="86abe332-972b-4b18-bb0e-2c12e22472d5" providerId="ADAL" clId="{1326CE39-B839-4715-ABFC-814B831C37EC}" dt="2024-09-10T10:42:42.488" v="2800" actId="14100"/>
          <ac:spMkLst>
            <pc:docMk/>
            <pc:sldMk cId="3652433651" sldId="2147374599"/>
            <ac:spMk id="2" creationId="{50E8049F-C403-4E1D-B688-90E97F6F2246}"/>
          </ac:spMkLst>
        </pc:spChg>
        <pc:spChg chg="mod">
          <ac:chgData name="DANOVARO, M. Carolina" userId="86abe332-972b-4b18-bb0e-2c12e22472d5" providerId="ADAL" clId="{1326CE39-B839-4715-ABFC-814B831C37EC}" dt="2024-09-10T10:43:06.933" v="2801"/>
          <ac:spMkLst>
            <pc:docMk/>
            <pc:sldMk cId="3652433651" sldId="2147374599"/>
            <ac:spMk id="6" creationId="{E3F70566-658C-4395-80AB-9BE3FE40BE72}"/>
          </ac:spMkLst>
        </pc:spChg>
        <pc:spChg chg="mod">
          <ac:chgData name="DANOVARO, M. Carolina" userId="86abe332-972b-4b18-bb0e-2c12e22472d5" providerId="ADAL" clId="{1326CE39-B839-4715-ABFC-814B831C37EC}" dt="2024-09-10T10:43:33.470" v="2804" actId="20577"/>
          <ac:spMkLst>
            <pc:docMk/>
            <pc:sldMk cId="3652433651" sldId="2147374599"/>
            <ac:spMk id="12" creationId="{A6803737-B0B3-4373-90C7-04F9993ECFE4}"/>
          </ac:spMkLst>
        </pc:spChg>
        <pc:spChg chg="mod">
          <ac:chgData name="DANOVARO, M. Carolina" userId="86abe332-972b-4b18-bb0e-2c12e22472d5" providerId="ADAL" clId="{1326CE39-B839-4715-ABFC-814B831C37EC}" dt="2024-09-10T10:43:37.235" v="2814" actId="1038"/>
          <ac:spMkLst>
            <pc:docMk/>
            <pc:sldMk cId="3652433651" sldId="2147374599"/>
            <ac:spMk id="35" creationId="{86473AA1-DEE9-4ED2-B15B-F205DFB3CC39}"/>
          </ac:spMkLst>
        </pc:spChg>
      </pc:sldChg>
      <pc:sldChg chg="addSp delSp modSp add mod">
        <pc:chgData name="DANOVARO, M. Carolina" userId="86abe332-972b-4b18-bb0e-2c12e22472d5" providerId="ADAL" clId="{1326CE39-B839-4715-ABFC-814B831C37EC}" dt="2024-09-10T08:45:42.757" v="468" actId="6549"/>
        <pc:sldMkLst>
          <pc:docMk/>
          <pc:sldMk cId="231819137" sldId="2147374709"/>
        </pc:sldMkLst>
        <pc:spChg chg="mod">
          <ac:chgData name="DANOVARO, M. Carolina" userId="86abe332-972b-4b18-bb0e-2c12e22472d5" providerId="ADAL" clId="{1326CE39-B839-4715-ABFC-814B831C37EC}" dt="2024-09-10T08:36:04.430" v="237" actId="1035"/>
          <ac:spMkLst>
            <pc:docMk/>
            <pc:sldMk cId="231819137" sldId="2147374709"/>
            <ac:spMk id="9" creationId="{00000000-0000-0000-0000-000000000000}"/>
          </ac:spMkLst>
        </pc:spChg>
        <pc:spChg chg="mod">
          <ac:chgData name="DANOVARO, M. Carolina" userId="86abe332-972b-4b18-bb0e-2c12e22472d5" providerId="ADAL" clId="{1326CE39-B839-4715-ABFC-814B831C37EC}" dt="2024-09-10T08:44:00.329" v="403" actId="1038"/>
          <ac:spMkLst>
            <pc:docMk/>
            <pc:sldMk cId="231819137" sldId="2147374709"/>
            <ac:spMk id="10" creationId="{00000000-0000-0000-0000-000000000000}"/>
          </ac:spMkLst>
        </pc:spChg>
        <pc:spChg chg="mod">
          <ac:chgData name="DANOVARO, M. Carolina" userId="86abe332-972b-4b18-bb0e-2c12e22472d5" providerId="ADAL" clId="{1326CE39-B839-4715-ABFC-814B831C37EC}" dt="2024-09-10T08:44:16.533" v="413" actId="1037"/>
          <ac:spMkLst>
            <pc:docMk/>
            <pc:sldMk cId="231819137" sldId="2147374709"/>
            <ac:spMk id="12" creationId="{00000000-0000-0000-0000-000000000000}"/>
          </ac:spMkLst>
        </pc:spChg>
        <pc:spChg chg="mod">
          <ac:chgData name="DANOVARO, M. Carolina" userId="86abe332-972b-4b18-bb0e-2c12e22472d5" providerId="ADAL" clId="{1326CE39-B839-4715-ABFC-814B831C37EC}" dt="2024-09-10T08:44:11.579" v="408" actId="1037"/>
          <ac:spMkLst>
            <pc:docMk/>
            <pc:sldMk cId="231819137" sldId="2147374709"/>
            <ac:spMk id="16" creationId="{00000000-0000-0000-0000-000000000000}"/>
          </ac:spMkLst>
        </pc:spChg>
        <pc:spChg chg="mod">
          <ac:chgData name="DANOVARO, M. Carolina" userId="86abe332-972b-4b18-bb0e-2c12e22472d5" providerId="ADAL" clId="{1326CE39-B839-4715-ABFC-814B831C37EC}" dt="2024-09-10T08:44:11.579" v="408" actId="1037"/>
          <ac:spMkLst>
            <pc:docMk/>
            <pc:sldMk cId="231819137" sldId="2147374709"/>
            <ac:spMk id="29" creationId="{00000000-0000-0000-0000-000000000000}"/>
          </ac:spMkLst>
        </pc:spChg>
        <pc:spChg chg="mod">
          <ac:chgData name="DANOVARO, M. Carolina" userId="86abe332-972b-4b18-bb0e-2c12e22472d5" providerId="ADAL" clId="{1326CE39-B839-4715-ABFC-814B831C37EC}" dt="2024-09-10T08:44:11.579" v="408" actId="1037"/>
          <ac:spMkLst>
            <pc:docMk/>
            <pc:sldMk cId="231819137" sldId="2147374709"/>
            <ac:spMk id="31" creationId="{00000000-0000-0000-0000-000000000000}"/>
          </ac:spMkLst>
        </pc:spChg>
        <pc:spChg chg="mod">
          <ac:chgData name="DANOVARO, M. Carolina" userId="86abe332-972b-4b18-bb0e-2c12e22472d5" providerId="ADAL" clId="{1326CE39-B839-4715-ABFC-814B831C37EC}" dt="2024-09-10T08:44:11.579" v="408" actId="1037"/>
          <ac:spMkLst>
            <pc:docMk/>
            <pc:sldMk cId="231819137" sldId="2147374709"/>
            <ac:spMk id="32" creationId="{00000000-0000-0000-0000-000000000000}"/>
          </ac:spMkLst>
        </pc:spChg>
        <pc:spChg chg="mod">
          <ac:chgData name="DANOVARO, M. Carolina" userId="86abe332-972b-4b18-bb0e-2c12e22472d5" providerId="ADAL" clId="{1326CE39-B839-4715-ABFC-814B831C37EC}" dt="2024-09-10T08:44:11.579" v="408" actId="1037"/>
          <ac:spMkLst>
            <pc:docMk/>
            <pc:sldMk cId="231819137" sldId="2147374709"/>
            <ac:spMk id="34" creationId="{00000000-0000-0000-0000-000000000000}"/>
          </ac:spMkLst>
        </pc:spChg>
        <pc:spChg chg="mod">
          <ac:chgData name="DANOVARO, M. Carolina" userId="86abe332-972b-4b18-bb0e-2c12e22472d5" providerId="ADAL" clId="{1326CE39-B839-4715-ABFC-814B831C37EC}" dt="2024-09-10T08:44:11.579" v="408" actId="1037"/>
          <ac:spMkLst>
            <pc:docMk/>
            <pc:sldMk cId="231819137" sldId="2147374709"/>
            <ac:spMk id="38" creationId="{00000000-0000-0000-0000-000000000000}"/>
          </ac:spMkLst>
        </pc:spChg>
        <pc:spChg chg="mod">
          <ac:chgData name="DANOVARO, M. Carolina" userId="86abe332-972b-4b18-bb0e-2c12e22472d5" providerId="ADAL" clId="{1326CE39-B839-4715-ABFC-814B831C37EC}" dt="2024-09-10T08:44:11.579" v="408" actId="1037"/>
          <ac:spMkLst>
            <pc:docMk/>
            <pc:sldMk cId="231819137" sldId="2147374709"/>
            <ac:spMk id="40" creationId="{00000000-0000-0000-0000-000000000000}"/>
          </ac:spMkLst>
        </pc:spChg>
        <pc:spChg chg="add del">
          <ac:chgData name="DANOVARO, M. Carolina" userId="86abe332-972b-4b18-bb0e-2c12e22472d5" providerId="ADAL" clId="{1326CE39-B839-4715-ABFC-814B831C37EC}" dt="2024-09-10T08:42:11.585" v="301" actId="22"/>
          <ac:spMkLst>
            <pc:docMk/>
            <pc:sldMk cId="231819137" sldId="2147374709"/>
            <ac:spMk id="44" creationId="{DF3EFC50-AB58-4A04-8A56-9783091B0FAA}"/>
          </ac:spMkLst>
        </pc:spChg>
        <pc:spChg chg="mod">
          <ac:chgData name="DANOVARO, M. Carolina" userId="86abe332-972b-4b18-bb0e-2c12e22472d5" providerId="ADAL" clId="{1326CE39-B839-4715-ABFC-814B831C37EC}" dt="2024-09-10T08:44:11.579" v="408" actId="1037"/>
          <ac:spMkLst>
            <pc:docMk/>
            <pc:sldMk cId="231819137" sldId="2147374709"/>
            <ac:spMk id="45" creationId="{00000000-0000-0000-0000-000000000000}"/>
          </ac:spMkLst>
        </pc:spChg>
        <pc:spChg chg="mod">
          <ac:chgData name="DANOVARO, M. Carolina" userId="86abe332-972b-4b18-bb0e-2c12e22472d5" providerId="ADAL" clId="{1326CE39-B839-4715-ABFC-814B831C37EC}" dt="2024-09-10T08:44:11.579" v="408" actId="1037"/>
          <ac:spMkLst>
            <pc:docMk/>
            <pc:sldMk cId="231819137" sldId="2147374709"/>
            <ac:spMk id="46" creationId="{00000000-0000-0000-0000-000000000000}"/>
          </ac:spMkLst>
        </pc:spChg>
        <pc:spChg chg="mod">
          <ac:chgData name="DANOVARO, M. Carolina" userId="86abe332-972b-4b18-bb0e-2c12e22472d5" providerId="ADAL" clId="{1326CE39-B839-4715-ABFC-814B831C37EC}" dt="2024-09-10T08:44:11.579" v="408" actId="1037"/>
          <ac:spMkLst>
            <pc:docMk/>
            <pc:sldMk cId="231819137" sldId="2147374709"/>
            <ac:spMk id="47" creationId="{00000000-0000-0000-0000-000000000000}"/>
          </ac:spMkLst>
        </pc:spChg>
        <pc:spChg chg="add del mod">
          <ac:chgData name="DANOVARO, M. Carolina" userId="86abe332-972b-4b18-bb0e-2c12e22472d5" providerId="ADAL" clId="{1326CE39-B839-4715-ABFC-814B831C37EC}" dt="2024-09-10T08:42:23.326" v="341" actId="21"/>
          <ac:spMkLst>
            <pc:docMk/>
            <pc:sldMk cId="231819137" sldId="2147374709"/>
            <ac:spMk id="48" creationId="{60E6CE2F-2C48-4146-B3D3-402E678186D7}"/>
          </ac:spMkLst>
        </pc:spChg>
        <pc:spChg chg="add mod">
          <ac:chgData name="DANOVARO, M. Carolina" userId="86abe332-972b-4b18-bb0e-2c12e22472d5" providerId="ADAL" clId="{1326CE39-B839-4715-ABFC-814B831C37EC}" dt="2024-09-10T08:45:42.757" v="468" actId="6549"/>
          <ac:spMkLst>
            <pc:docMk/>
            <pc:sldMk cId="231819137" sldId="2147374709"/>
            <ac:spMk id="49" creationId="{3EC7A847-A940-49E8-BD23-5EB0F9717134}"/>
          </ac:spMkLst>
        </pc:spChg>
        <pc:spChg chg="mod">
          <ac:chgData name="DANOVARO, M. Carolina" userId="86abe332-972b-4b18-bb0e-2c12e22472d5" providerId="ADAL" clId="{1326CE39-B839-4715-ABFC-814B831C37EC}" dt="2024-09-10T08:44:11.579" v="408" actId="1037"/>
          <ac:spMkLst>
            <pc:docMk/>
            <pc:sldMk cId="231819137" sldId="2147374709"/>
            <ac:spMk id="55" creationId="{00000000-0000-0000-0000-000000000000}"/>
          </ac:spMkLst>
        </pc:spChg>
        <pc:spChg chg="mod">
          <ac:chgData name="DANOVARO, M. Carolina" userId="86abe332-972b-4b18-bb0e-2c12e22472d5" providerId="ADAL" clId="{1326CE39-B839-4715-ABFC-814B831C37EC}" dt="2024-09-10T08:44:11.579" v="408" actId="1037"/>
          <ac:spMkLst>
            <pc:docMk/>
            <pc:sldMk cId="231819137" sldId="2147374709"/>
            <ac:spMk id="57" creationId="{00000000-0000-0000-0000-000000000000}"/>
          </ac:spMkLst>
        </pc:spChg>
        <pc:spChg chg="mod">
          <ac:chgData name="DANOVARO, M. Carolina" userId="86abe332-972b-4b18-bb0e-2c12e22472d5" providerId="ADAL" clId="{1326CE39-B839-4715-ABFC-814B831C37EC}" dt="2024-09-10T08:44:11.579" v="408" actId="1037"/>
          <ac:spMkLst>
            <pc:docMk/>
            <pc:sldMk cId="231819137" sldId="2147374709"/>
            <ac:spMk id="58" creationId="{00000000-0000-0000-0000-000000000000}"/>
          </ac:spMkLst>
        </pc:spChg>
        <pc:spChg chg="mod">
          <ac:chgData name="DANOVARO, M. Carolina" userId="86abe332-972b-4b18-bb0e-2c12e22472d5" providerId="ADAL" clId="{1326CE39-B839-4715-ABFC-814B831C37EC}" dt="2024-09-10T08:44:11.579" v="408" actId="1037"/>
          <ac:spMkLst>
            <pc:docMk/>
            <pc:sldMk cId="231819137" sldId="2147374709"/>
            <ac:spMk id="64" creationId="{00000000-0000-0000-0000-000000000000}"/>
          </ac:spMkLst>
        </pc:spChg>
        <pc:spChg chg="mod">
          <ac:chgData name="DANOVARO, M. Carolina" userId="86abe332-972b-4b18-bb0e-2c12e22472d5" providerId="ADAL" clId="{1326CE39-B839-4715-ABFC-814B831C37EC}" dt="2024-09-10T08:44:11.579" v="408" actId="1037"/>
          <ac:spMkLst>
            <pc:docMk/>
            <pc:sldMk cId="231819137" sldId="2147374709"/>
            <ac:spMk id="65" creationId="{00000000-0000-0000-0000-000000000000}"/>
          </ac:spMkLst>
        </pc:spChg>
        <pc:spChg chg="mod">
          <ac:chgData name="DANOVARO, M. Carolina" userId="86abe332-972b-4b18-bb0e-2c12e22472d5" providerId="ADAL" clId="{1326CE39-B839-4715-ABFC-814B831C37EC}" dt="2024-09-10T08:44:11.579" v="408" actId="1037"/>
          <ac:spMkLst>
            <pc:docMk/>
            <pc:sldMk cId="231819137" sldId="2147374709"/>
            <ac:spMk id="66" creationId="{00000000-0000-0000-0000-000000000000}"/>
          </ac:spMkLst>
        </pc:spChg>
        <pc:spChg chg="mod">
          <ac:chgData name="DANOVARO, M. Carolina" userId="86abe332-972b-4b18-bb0e-2c12e22472d5" providerId="ADAL" clId="{1326CE39-B839-4715-ABFC-814B831C37EC}" dt="2024-09-10T08:44:11.579" v="408" actId="1037"/>
          <ac:spMkLst>
            <pc:docMk/>
            <pc:sldMk cId="231819137" sldId="2147374709"/>
            <ac:spMk id="67" creationId="{00000000-0000-0000-0000-000000000000}"/>
          </ac:spMkLst>
        </pc:spChg>
        <pc:spChg chg="mod">
          <ac:chgData name="DANOVARO, M. Carolina" userId="86abe332-972b-4b18-bb0e-2c12e22472d5" providerId="ADAL" clId="{1326CE39-B839-4715-ABFC-814B831C37EC}" dt="2024-09-10T08:44:11.579" v="408" actId="1037"/>
          <ac:spMkLst>
            <pc:docMk/>
            <pc:sldMk cId="231819137" sldId="2147374709"/>
            <ac:spMk id="76" creationId="{00000000-0000-0000-0000-000000000000}"/>
          </ac:spMkLst>
        </pc:spChg>
        <pc:grpChg chg="mod">
          <ac:chgData name="DANOVARO, M. Carolina" userId="86abe332-972b-4b18-bb0e-2c12e22472d5" providerId="ADAL" clId="{1326CE39-B839-4715-ABFC-814B831C37EC}" dt="2024-09-10T08:44:11.579" v="408" actId="1037"/>
          <ac:grpSpMkLst>
            <pc:docMk/>
            <pc:sldMk cId="231819137" sldId="2147374709"/>
            <ac:grpSpMk id="30" creationId="{00000000-0000-0000-0000-000000000000}"/>
          </ac:grpSpMkLst>
        </pc:grpChg>
        <pc:grpChg chg="mod">
          <ac:chgData name="DANOVARO, M. Carolina" userId="86abe332-972b-4b18-bb0e-2c12e22472d5" providerId="ADAL" clId="{1326CE39-B839-4715-ABFC-814B831C37EC}" dt="2024-09-10T08:44:11.579" v="408" actId="1037"/>
          <ac:grpSpMkLst>
            <pc:docMk/>
            <pc:sldMk cId="231819137" sldId="2147374709"/>
            <ac:grpSpMk id="56" creationId="{00000000-0000-0000-0000-000000000000}"/>
          </ac:grpSpMkLst>
        </pc:grpChg>
        <pc:picChg chg="mod">
          <ac:chgData name="DANOVARO, M. Carolina" userId="86abe332-972b-4b18-bb0e-2c12e22472d5" providerId="ADAL" clId="{1326CE39-B839-4715-ABFC-814B831C37EC}" dt="2024-09-10T08:44:11.579" v="408" actId="1037"/>
          <ac:picMkLst>
            <pc:docMk/>
            <pc:sldMk cId="231819137" sldId="2147374709"/>
            <ac:picMk id="113" creationId="{00000000-0000-0000-0000-000000000000}"/>
          </ac:picMkLst>
        </pc:picChg>
        <pc:picChg chg="mod">
          <ac:chgData name="DANOVARO, M. Carolina" userId="86abe332-972b-4b18-bb0e-2c12e22472d5" providerId="ADAL" clId="{1326CE39-B839-4715-ABFC-814B831C37EC}" dt="2024-09-10T08:44:11.579" v="408" actId="1037"/>
          <ac:picMkLst>
            <pc:docMk/>
            <pc:sldMk cId="231819137" sldId="2147374709"/>
            <ac:picMk id="114" creationId="{00000000-0000-0000-0000-000000000000}"/>
          </ac:picMkLst>
        </pc:picChg>
        <pc:picChg chg="mod">
          <ac:chgData name="DANOVARO, M. Carolina" userId="86abe332-972b-4b18-bb0e-2c12e22472d5" providerId="ADAL" clId="{1326CE39-B839-4715-ABFC-814B831C37EC}" dt="2024-09-10T08:44:11.579" v="408" actId="1037"/>
          <ac:picMkLst>
            <pc:docMk/>
            <pc:sldMk cId="231819137" sldId="2147374709"/>
            <ac:picMk id="118" creationId="{00000000-0000-0000-0000-000000000000}"/>
          </ac:picMkLst>
        </pc:picChg>
        <pc:cxnChg chg="mod">
          <ac:chgData name="DANOVARO, M. Carolina" userId="86abe332-972b-4b18-bb0e-2c12e22472d5" providerId="ADAL" clId="{1326CE39-B839-4715-ABFC-814B831C37EC}" dt="2024-09-10T08:44:11.579" v="408" actId="1037"/>
          <ac:cxnSpMkLst>
            <pc:docMk/>
            <pc:sldMk cId="231819137" sldId="2147374709"/>
            <ac:cxnSpMk id="33" creationId="{00000000-0000-0000-0000-000000000000}"/>
          </ac:cxnSpMkLst>
        </pc:cxnChg>
        <pc:cxnChg chg="mod">
          <ac:chgData name="DANOVARO, M. Carolina" userId="86abe332-972b-4b18-bb0e-2c12e22472d5" providerId="ADAL" clId="{1326CE39-B839-4715-ABFC-814B831C37EC}" dt="2024-09-10T08:44:11.579" v="408" actId="1037"/>
          <ac:cxnSpMkLst>
            <pc:docMk/>
            <pc:sldMk cId="231819137" sldId="2147374709"/>
            <ac:cxnSpMk id="41" creationId="{00000000-0000-0000-0000-000000000000}"/>
          </ac:cxnSpMkLst>
        </pc:cxnChg>
        <pc:cxnChg chg="mod">
          <ac:chgData name="DANOVARO, M. Carolina" userId="86abe332-972b-4b18-bb0e-2c12e22472d5" providerId="ADAL" clId="{1326CE39-B839-4715-ABFC-814B831C37EC}" dt="2024-09-10T08:44:11.579" v="408" actId="1037"/>
          <ac:cxnSpMkLst>
            <pc:docMk/>
            <pc:sldMk cId="231819137" sldId="2147374709"/>
            <ac:cxnSpMk id="42" creationId="{00000000-0000-0000-0000-000000000000}"/>
          </ac:cxnSpMkLst>
        </pc:cxnChg>
        <pc:cxnChg chg="mod">
          <ac:chgData name="DANOVARO, M. Carolina" userId="86abe332-972b-4b18-bb0e-2c12e22472d5" providerId="ADAL" clId="{1326CE39-B839-4715-ABFC-814B831C37EC}" dt="2024-09-10T08:44:11.579" v="408" actId="1037"/>
          <ac:cxnSpMkLst>
            <pc:docMk/>
            <pc:sldMk cId="231819137" sldId="2147374709"/>
            <ac:cxnSpMk id="43" creationId="{00000000-0000-0000-0000-000000000000}"/>
          </ac:cxnSpMkLst>
        </pc:cxnChg>
        <pc:cxnChg chg="mod">
          <ac:chgData name="DANOVARO, M. Carolina" userId="86abe332-972b-4b18-bb0e-2c12e22472d5" providerId="ADAL" clId="{1326CE39-B839-4715-ABFC-814B831C37EC}" dt="2024-09-10T08:44:11.579" v="408" actId="1037"/>
          <ac:cxnSpMkLst>
            <pc:docMk/>
            <pc:sldMk cId="231819137" sldId="2147374709"/>
            <ac:cxnSpMk id="59" creationId="{00000000-0000-0000-0000-000000000000}"/>
          </ac:cxnSpMkLst>
        </pc:cxnChg>
        <pc:cxnChg chg="mod">
          <ac:chgData name="DANOVARO, M. Carolina" userId="86abe332-972b-4b18-bb0e-2c12e22472d5" providerId="ADAL" clId="{1326CE39-B839-4715-ABFC-814B831C37EC}" dt="2024-09-10T08:44:11.579" v="408" actId="1037"/>
          <ac:cxnSpMkLst>
            <pc:docMk/>
            <pc:sldMk cId="231819137" sldId="2147374709"/>
            <ac:cxnSpMk id="60" creationId="{00000000-0000-0000-0000-000000000000}"/>
          </ac:cxnSpMkLst>
        </pc:cxnChg>
        <pc:cxnChg chg="mod">
          <ac:chgData name="DANOVARO, M. Carolina" userId="86abe332-972b-4b18-bb0e-2c12e22472d5" providerId="ADAL" clId="{1326CE39-B839-4715-ABFC-814B831C37EC}" dt="2024-09-10T08:44:11.579" v="408" actId="1037"/>
          <ac:cxnSpMkLst>
            <pc:docMk/>
            <pc:sldMk cId="231819137" sldId="2147374709"/>
            <ac:cxnSpMk id="68" creationId="{00000000-0000-0000-0000-000000000000}"/>
          </ac:cxnSpMkLst>
        </pc:cxnChg>
        <pc:cxnChg chg="mod">
          <ac:chgData name="DANOVARO, M. Carolina" userId="86abe332-972b-4b18-bb0e-2c12e22472d5" providerId="ADAL" clId="{1326CE39-B839-4715-ABFC-814B831C37EC}" dt="2024-09-10T08:44:11.579" v="408" actId="1037"/>
          <ac:cxnSpMkLst>
            <pc:docMk/>
            <pc:sldMk cId="231819137" sldId="2147374709"/>
            <ac:cxnSpMk id="71" creationId="{00000000-0000-0000-0000-000000000000}"/>
          </ac:cxnSpMkLst>
        </pc:cxnChg>
        <pc:cxnChg chg="mod">
          <ac:chgData name="DANOVARO, M. Carolina" userId="86abe332-972b-4b18-bb0e-2c12e22472d5" providerId="ADAL" clId="{1326CE39-B839-4715-ABFC-814B831C37EC}" dt="2024-09-10T08:44:11.579" v="408" actId="1037"/>
          <ac:cxnSpMkLst>
            <pc:docMk/>
            <pc:sldMk cId="231819137" sldId="2147374709"/>
            <ac:cxnSpMk id="72" creationId="{00000000-0000-0000-0000-000000000000}"/>
          </ac:cxnSpMkLst>
        </pc:cxnChg>
        <pc:cxnChg chg="mod">
          <ac:chgData name="DANOVARO, M. Carolina" userId="86abe332-972b-4b18-bb0e-2c12e22472d5" providerId="ADAL" clId="{1326CE39-B839-4715-ABFC-814B831C37EC}" dt="2024-09-10T08:44:11.579" v="408" actId="1037"/>
          <ac:cxnSpMkLst>
            <pc:docMk/>
            <pc:sldMk cId="231819137" sldId="2147374709"/>
            <ac:cxnSpMk id="73" creationId="{00000000-0000-0000-0000-000000000000}"/>
          </ac:cxnSpMkLst>
        </pc:cxnChg>
        <pc:cxnChg chg="mod">
          <ac:chgData name="DANOVARO, M. Carolina" userId="86abe332-972b-4b18-bb0e-2c12e22472d5" providerId="ADAL" clId="{1326CE39-B839-4715-ABFC-814B831C37EC}" dt="2024-09-10T08:44:11.579" v="408" actId="1037"/>
          <ac:cxnSpMkLst>
            <pc:docMk/>
            <pc:sldMk cId="231819137" sldId="2147374709"/>
            <ac:cxnSpMk id="77" creationId="{00000000-0000-0000-0000-000000000000}"/>
          </ac:cxnSpMkLst>
        </pc:cxnChg>
        <pc:cxnChg chg="mod">
          <ac:chgData name="DANOVARO, M. Carolina" userId="86abe332-972b-4b18-bb0e-2c12e22472d5" providerId="ADAL" clId="{1326CE39-B839-4715-ABFC-814B831C37EC}" dt="2024-09-10T08:44:11.579" v="408" actId="1037"/>
          <ac:cxnSpMkLst>
            <pc:docMk/>
            <pc:sldMk cId="231819137" sldId="2147374709"/>
            <ac:cxnSpMk id="82" creationId="{00000000-0000-0000-0000-000000000000}"/>
          </ac:cxnSpMkLst>
        </pc:cxnChg>
        <pc:cxnChg chg="mod">
          <ac:chgData name="DANOVARO, M. Carolina" userId="86abe332-972b-4b18-bb0e-2c12e22472d5" providerId="ADAL" clId="{1326CE39-B839-4715-ABFC-814B831C37EC}" dt="2024-09-10T08:44:11.579" v="408" actId="1037"/>
          <ac:cxnSpMkLst>
            <pc:docMk/>
            <pc:sldMk cId="231819137" sldId="2147374709"/>
            <ac:cxnSpMk id="85" creationId="{00000000-0000-0000-0000-000000000000}"/>
          </ac:cxnSpMkLst>
        </pc:cxnChg>
        <pc:cxnChg chg="mod">
          <ac:chgData name="DANOVARO, M. Carolina" userId="86abe332-972b-4b18-bb0e-2c12e22472d5" providerId="ADAL" clId="{1326CE39-B839-4715-ABFC-814B831C37EC}" dt="2024-09-10T08:44:11.579" v="408" actId="1037"/>
          <ac:cxnSpMkLst>
            <pc:docMk/>
            <pc:sldMk cId="231819137" sldId="2147374709"/>
            <ac:cxnSpMk id="89" creationId="{00000000-0000-0000-0000-000000000000}"/>
          </ac:cxnSpMkLst>
        </pc:cxnChg>
        <pc:cxnChg chg="mod">
          <ac:chgData name="DANOVARO, M. Carolina" userId="86abe332-972b-4b18-bb0e-2c12e22472d5" providerId="ADAL" clId="{1326CE39-B839-4715-ABFC-814B831C37EC}" dt="2024-09-10T08:44:11.579" v="408" actId="1037"/>
          <ac:cxnSpMkLst>
            <pc:docMk/>
            <pc:sldMk cId="231819137" sldId="2147374709"/>
            <ac:cxnSpMk id="107" creationId="{00000000-0000-0000-0000-000000000000}"/>
          </ac:cxnSpMkLst>
        </pc:cxnChg>
      </pc:sldChg>
      <pc:sldChg chg="modSp add mod ord">
        <pc:chgData name="DANOVARO, M. Carolina" userId="86abe332-972b-4b18-bb0e-2c12e22472d5" providerId="ADAL" clId="{1326CE39-B839-4715-ABFC-814B831C37EC}" dt="2024-09-10T09:24:31.662" v="1310"/>
        <pc:sldMkLst>
          <pc:docMk/>
          <pc:sldMk cId="1236837644" sldId="2147374710"/>
        </pc:sldMkLst>
        <pc:spChg chg="mod">
          <ac:chgData name="DANOVARO, M. Carolina" userId="86abe332-972b-4b18-bb0e-2c12e22472d5" providerId="ADAL" clId="{1326CE39-B839-4715-ABFC-814B831C37EC}" dt="2024-09-10T09:21:54.488" v="1242" actId="20577"/>
          <ac:spMkLst>
            <pc:docMk/>
            <pc:sldMk cId="1236837644" sldId="2147374710"/>
            <ac:spMk id="2" creationId="{D532F5B2-FAA1-0243-B4B9-8B08F0FFEBEA}"/>
          </ac:spMkLst>
        </pc:spChg>
        <pc:spChg chg="mod">
          <ac:chgData name="DANOVARO, M. Carolina" userId="86abe332-972b-4b18-bb0e-2c12e22472d5" providerId="ADAL" clId="{1326CE39-B839-4715-ABFC-814B831C37EC}" dt="2024-09-10T09:24:13.974" v="1309"/>
          <ac:spMkLst>
            <pc:docMk/>
            <pc:sldMk cId="1236837644" sldId="2147374710"/>
            <ac:spMk id="8" creationId="{8FB07370-4638-5749-9816-DA5DB6333789}"/>
          </ac:spMkLst>
        </pc:spChg>
        <pc:spChg chg="mod">
          <ac:chgData name="DANOVARO, M. Carolina" userId="86abe332-972b-4b18-bb0e-2c12e22472d5" providerId="ADAL" clId="{1326CE39-B839-4715-ABFC-814B831C37EC}" dt="2024-09-10T09:24:31.662" v="1310"/>
          <ac:spMkLst>
            <pc:docMk/>
            <pc:sldMk cId="1236837644" sldId="2147374710"/>
            <ac:spMk id="15" creationId="{DE6B7559-7111-0945-AC93-7AC0708BC462}"/>
          </ac:spMkLst>
        </pc:spChg>
        <pc:spChg chg="mod">
          <ac:chgData name="DANOVARO, M. Carolina" userId="86abe332-972b-4b18-bb0e-2c12e22472d5" providerId="ADAL" clId="{1326CE39-B839-4715-ABFC-814B831C37EC}" dt="2024-09-10T09:23:19.298" v="1295" actId="20577"/>
          <ac:spMkLst>
            <pc:docMk/>
            <pc:sldMk cId="1236837644" sldId="2147374710"/>
            <ac:spMk id="16" creationId="{D83EC14B-B7F9-FE48-BEF3-4973EDC902A9}"/>
          </ac:spMkLst>
        </pc:spChg>
        <pc:spChg chg="mod">
          <ac:chgData name="DANOVARO, M. Carolina" userId="86abe332-972b-4b18-bb0e-2c12e22472d5" providerId="ADAL" clId="{1326CE39-B839-4715-ABFC-814B831C37EC}" dt="2024-09-10T09:23:34.547" v="1296"/>
          <ac:spMkLst>
            <pc:docMk/>
            <pc:sldMk cId="1236837644" sldId="2147374710"/>
            <ac:spMk id="22" creationId="{FE1A8480-52DC-AE4C-A010-69A49D1C20D2}"/>
          </ac:spMkLst>
        </pc:spChg>
        <pc:cxnChg chg="mod">
          <ac:chgData name="DANOVARO, M. Carolina" userId="86abe332-972b-4b18-bb0e-2c12e22472d5" providerId="ADAL" clId="{1326CE39-B839-4715-ABFC-814B831C37EC}" dt="2024-09-10T09:23:44.154" v="1306" actId="1035"/>
          <ac:cxnSpMkLst>
            <pc:docMk/>
            <pc:sldMk cId="1236837644" sldId="2147374710"/>
            <ac:cxnSpMk id="11" creationId="{7680B581-74A4-CE43-9574-D44E9D27E0F3}"/>
          </ac:cxnSpMkLst>
        </pc:cxnChg>
        <pc:cxnChg chg="mod">
          <ac:chgData name="DANOVARO, M. Carolina" userId="86abe332-972b-4b18-bb0e-2c12e22472d5" providerId="ADAL" clId="{1326CE39-B839-4715-ABFC-814B831C37EC}" dt="2024-09-10T09:23:49.450" v="1308" actId="1036"/>
          <ac:cxnSpMkLst>
            <pc:docMk/>
            <pc:sldMk cId="1236837644" sldId="2147374710"/>
            <ac:cxnSpMk id="19" creationId="{CA5021C0-0D7B-0849-94EF-7E948D4313C5}"/>
          </ac:cxnSpMkLst>
        </pc:cxnChg>
      </pc:sldChg>
      <pc:sldChg chg="addSp delSp modSp add mod">
        <pc:chgData name="DANOVARO, M. Carolina" userId="86abe332-972b-4b18-bb0e-2c12e22472d5" providerId="ADAL" clId="{1326CE39-B839-4715-ABFC-814B831C37EC}" dt="2024-09-10T11:14:08.129" v="3351" actId="113"/>
        <pc:sldMkLst>
          <pc:docMk/>
          <pc:sldMk cId="2128264841" sldId="2147374711"/>
        </pc:sldMkLst>
        <pc:spChg chg="add del mod">
          <ac:chgData name="DANOVARO, M. Carolina" userId="86abe332-972b-4b18-bb0e-2c12e22472d5" providerId="ADAL" clId="{1326CE39-B839-4715-ABFC-814B831C37EC}" dt="2024-09-10T09:44:06.979" v="1637" actId="22"/>
          <ac:spMkLst>
            <pc:docMk/>
            <pc:sldMk cId="2128264841" sldId="2147374711"/>
            <ac:spMk id="2" creationId="{F0C31AE0-D40E-408C-A90C-CD5AE495108F}"/>
          </ac:spMkLst>
        </pc:spChg>
        <pc:spChg chg="mod">
          <ac:chgData name="DANOVARO, M. Carolina" userId="86abe332-972b-4b18-bb0e-2c12e22472d5" providerId="ADAL" clId="{1326CE39-B839-4715-ABFC-814B831C37EC}" dt="2024-09-10T09:40:41.535" v="1414" actId="20577"/>
          <ac:spMkLst>
            <pc:docMk/>
            <pc:sldMk cId="2128264841" sldId="2147374711"/>
            <ac:spMk id="7" creationId="{00000000-0000-0000-0000-000000000000}"/>
          </ac:spMkLst>
        </pc:spChg>
        <pc:spChg chg="mod">
          <ac:chgData name="DANOVARO, M. Carolina" userId="86abe332-972b-4b18-bb0e-2c12e22472d5" providerId="ADAL" clId="{1326CE39-B839-4715-ABFC-814B831C37EC}" dt="2024-09-10T11:14:08.129" v="3351" actId="113"/>
          <ac:spMkLst>
            <pc:docMk/>
            <pc:sldMk cId="2128264841" sldId="2147374711"/>
            <ac:spMk id="8" creationId="{00000000-0000-0000-0000-000000000000}"/>
          </ac:spMkLst>
        </pc:spChg>
        <pc:picChg chg="add mod ord">
          <ac:chgData name="DANOVARO, M. Carolina" userId="86abe332-972b-4b18-bb0e-2c12e22472d5" providerId="ADAL" clId="{1326CE39-B839-4715-ABFC-814B831C37EC}" dt="2024-09-10T09:44:08.922" v="1638" actId="1076"/>
          <ac:picMkLst>
            <pc:docMk/>
            <pc:sldMk cId="2128264841" sldId="2147374711"/>
            <ac:picMk id="4" creationId="{3A885840-4BBB-450B-A5DB-C3E56C8FABB8}"/>
          </ac:picMkLst>
        </pc:picChg>
        <pc:picChg chg="del">
          <ac:chgData name="DANOVARO, M. Carolina" userId="86abe332-972b-4b18-bb0e-2c12e22472d5" providerId="ADAL" clId="{1326CE39-B839-4715-ABFC-814B831C37EC}" dt="2024-09-10T09:43:06.815" v="1636" actId="478"/>
          <ac:picMkLst>
            <pc:docMk/>
            <pc:sldMk cId="2128264841" sldId="2147374711"/>
            <ac:picMk id="10" creationId="{00000000-0000-0000-0000-000000000000}"/>
          </ac:picMkLst>
        </pc:picChg>
        <pc:picChg chg="add mod">
          <ac:chgData name="DANOVARO, M. Carolina" userId="86abe332-972b-4b18-bb0e-2c12e22472d5" providerId="ADAL" clId="{1326CE39-B839-4715-ABFC-814B831C37EC}" dt="2024-09-10T09:51:36.233" v="2142" actId="1076"/>
          <ac:picMkLst>
            <pc:docMk/>
            <pc:sldMk cId="2128264841" sldId="2147374711"/>
            <ac:picMk id="2050" creationId="{3A8FAA62-F940-447A-BAF9-1818A9ACD0A4}"/>
          </ac:picMkLst>
        </pc:picChg>
      </pc:sldChg>
      <pc:sldChg chg="modSp add del mod ord">
        <pc:chgData name="DANOVARO, M. Carolina" userId="86abe332-972b-4b18-bb0e-2c12e22472d5" providerId="ADAL" clId="{1326CE39-B839-4715-ABFC-814B831C37EC}" dt="2024-09-10T10:24:17.580" v="2548" actId="47"/>
        <pc:sldMkLst>
          <pc:docMk/>
          <pc:sldMk cId="405116904" sldId="2147374848"/>
        </pc:sldMkLst>
        <pc:spChg chg="mod">
          <ac:chgData name="DANOVARO, M. Carolina" userId="86abe332-972b-4b18-bb0e-2c12e22472d5" providerId="ADAL" clId="{1326CE39-B839-4715-ABFC-814B831C37EC}" dt="2024-09-10T10:23:15.164" v="2532"/>
          <ac:spMkLst>
            <pc:docMk/>
            <pc:sldMk cId="405116904" sldId="2147374848"/>
            <ac:spMk id="2" creationId="{3C314C63-F5D2-499D-BAF3-663F1605B546}"/>
          </ac:spMkLst>
        </pc:spChg>
      </pc:sldChg>
      <pc:sldChg chg="modSp add del mod ord">
        <pc:chgData name="DANOVARO, M. Carolina" userId="86abe332-972b-4b18-bb0e-2c12e22472d5" providerId="ADAL" clId="{1326CE39-B839-4715-ABFC-814B831C37EC}" dt="2024-09-10T10:24:19.101" v="2549" actId="47"/>
        <pc:sldMkLst>
          <pc:docMk/>
          <pc:sldMk cId="1501453210" sldId="2147374852"/>
        </pc:sldMkLst>
        <pc:spChg chg="mod">
          <ac:chgData name="DANOVARO, M. Carolina" userId="86abe332-972b-4b18-bb0e-2c12e22472d5" providerId="ADAL" clId="{1326CE39-B839-4715-ABFC-814B831C37EC}" dt="2024-09-10T10:23:15.164" v="2532"/>
          <ac:spMkLst>
            <pc:docMk/>
            <pc:sldMk cId="1501453210" sldId="2147374852"/>
            <ac:spMk id="2" creationId="{860D650B-24DE-4477-9ABF-FA0CA098FB0B}"/>
          </ac:spMkLst>
        </pc:spChg>
      </pc:sldChg>
      <pc:sldChg chg="modSp add del mod ord">
        <pc:chgData name="DANOVARO, M. Carolina" userId="86abe332-972b-4b18-bb0e-2c12e22472d5" providerId="ADAL" clId="{1326CE39-B839-4715-ABFC-814B831C37EC}" dt="2024-09-10T10:24:54.873" v="2552" actId="47"/>
        <pc:sldMkLst>
          <pc:docMk/>
          <pc:sldMk cId="1350095202" sldId="2147374893"/>
        </pc:sldMkLst>
        <pc:spChg chg="mod">
          <ac:chgData name="DANOVARO, M. Carolina" userId="86abe332-972b-4b18-bb0e-2c12e22472d5" providerId="ADAL" clId="{1326CE39-B839-4715-ABFC-814B831C37EC}" dt="2024-09-10T10:23:15.164" v="2532"/>
          <ac:spMkLst>
            <pc:docMk/>
            <pc:sldMk cId="1350095202" sldId="2147374893"/>
            <ac:spMk id="2" creationId="{D29BB0CC-99AB-496D-9FF9-EEB27C4292CC}"/>
          </ac:spMkLst>
        </pc:spChg>
        <pc:spChg chg="mod">
          <ac:chgData name="DANOVARO, M. Carolina" userId="86abe332-972b-4b18-bb0e-2c12e22472d5" providerId="ADAL" clId="{1326CE39-B839-4715-ABFC-814B831C37EC}" dt="2024-09-10T10:23:15.164" v="2532"/>
          <ac:spMkLst>
            <pc:docMk/>
            <pc:sldMk cId="1350095202" sldId="2147374893"/>
            <ac:spMk id="9" creationId="{76B0452D-5C60-4524-BF31-C54BD8CEA32D}"/>
          </ac:spMkLst>
        </pc:spChg>
      </pc:sldChg>
      <pc:sldChg chg="add del ord">
        <pc:chgData name="DANOVARO, M. Carolina" userId="86abe332-972b-4b18-bb0e-2c12e22472d5" providerId="ADAL" clId="{1326CE39-B839-4715-ABFC-814B831C37EC}" dt="2024-09-10T10:25:00.488" v="2555" actId="47"/>
        <pc:sldMkLst>
          <pc:docMk/>
          <pc:sldMk cId="596014554" sldId="2147374916"/>
        </pc:sldMkLst>
      </pc:sldChg>
      <pc:sldChg chg="add del ord">
        <pc:chgData name="DANOVARO, M. Carolina" userId="86abe332-972b-4b18-bb0e-2c12e22472d5" providerId="ADAL" clId="{1326CE39-B839-4715-ABFC-814B831C37EC}" dt="2024-09-10T10:25:03.715" v="2557" actId="47"/>
        <pc:sldMkLst>
          <pc:docMk/>
          <pc:sldMk cId="210353120" sldId="2147374917"/>
        </pc:sldMkLst>
      </pc:sldChg>
      <pc:sldChg chg="add del ord">
        <pc:chgData name="DANOVARO, M. Carolina" userId="86abe332-972b-4b18-bb0e-2c12e22472d5" providerId="ADAL" clId="{1326CE39-B839-4715-ABFC-814B831C37EC}" dt="2024-09-10T10:24:56.943" v="2553" actId="47"/>
        <pc:sldMkLst>
          <pc:docMk/>
          <pc:sldMk cId="1366341268" sldId="2147374919"/>
        </pc:sldMkLst>
      </pc:sldChg>
      <pc:sldChg chg="modSp add del mod ord">
        <pc:chgData name="DANOVARO, M. Carolina" userId="86abe332-972b-4b18-bb0e-2c12e22472d5" providerId="ADAL" clId="{1326CE39-B839-4715-ABFC-814B831C37EC}" dt="2024-09-10T10:26:42.158" v="2581" actId="47"/>
        <pc:sldMkLst>
          <pc:docMk/>
          <pc:sldMk cId="3029453932" sldId="2147469207"/>
        </pc:sldMkLst>
        <pc:spChg chg="mod">
          <ac:chgData name="DANOVARO, M. Carolina" userId="86abe332-972b-4b18-bb0e-2c12e22472d5" providerId="ADAL" clId="{1326CE39-B839-4715-ABFC-814B831C37EC}" dt="2024-09-10T10:23:15.164" v="2532"/>
          <ac:spMkLst>
            <pc:docMk/>
            <pc:sldMk cId="3029453932" sldId="2147469207"/>
            <ac:spMk id="2" creationId="{1C6BC4F4-EC4E-4421-A9FF-32529FBF2955}"/>
          </ac:spMkLst>
        </pc:spChg>
      </pc:sldChg>
      <pc:sldChg chg="add del ord">
        <pc:chgData name="DANOVARO, M. Carolina" userId="86abe332-972b-4b18-bb0e-2c12e22472d5" providerId="ADAL" clId="{1326CE39-B839-4715-ABFC-814B831C37EC}" dt="2024-09-10T10:29:31.256" v="2597" actId="47"/>
        <pc:sldMkLst>
          <pc:docMk/>
          <pc:sldMk cId="731706665" sldId="2147473614"/>
        </pc:sldMkLst>
      </pc:sldChg>
      <pc:sldChg chg="add del ord">
        <pc:chgData name="DANOVARO, M. Carolina" userId="86abe332-972b-4b18-bb0e-2c12e22472d5" providerId="ADAL" clId="{1326CE39-B839-4715-ABFC-814B831C37EC}" dt="2024-09-10T10:29:31.256" v="2597" actId="47"/>
        <pc:sldMkLst>
          <pc:docMk/>
          <pc:sldMk cId="3123123333" sldId="2147473615"/>
        </pc:sldMkLst>
      </pc:sldChg>
      <pc:sldChg chg="add del ord">
        <pc:chgData name="DANOVARO, M. Carolina" userId="86abe332-972b-4b18-bb0e-2c12e22472d5" providerId="ADAL" clId="{1326CE39-B839-4715-ABFC-814B831C37EC}" dt="2024-09-10T10:29:31.256" v="2597" actId="47"/>
        <pc:sldMkLst>
          <pc:docMk/>
          <pc:sldMk cId="319577022" sldId="2147473616"/>
        </pc:sldMkLst>
      </pc:sldChg>
      <pc:sldChg chg="add del ord">
        <pc:chgData name="DANOVARO, M. Carolina" userId="86abe332-972b-4b18-bb0e-2c12e22472d5" providerId="ADAL" clId="{1326CE39-B839-4715-ABFC-814B831C37EC}" dt="2024-09-10T10:29:31.256" v="2597" actId="47"/>
        <pc:sldMkLst>
          <pc:docMk/>
          <pc:sldMk cId="2987986149" sldId="2147473617"/>
        </pc:sldMkLst>
      </pc:sldChg>
      <pc:sldChg chg="modSp add del mod ord">
        <pc:chgData name="DANOVARO, M. Carolina" userId="86abe332-972b-4b18-bb0e-2c12e22472d5" providerId="ADAL" clId="{1326CE39-B839-4715-ABFC-814B831C37EC}" dt="2024-09-10T10:24:58.741" v="2554" actId="47"/>
        <pc:sldMkLst>
          <pc:docMk/>
          <pc:sldMk cId="1560581740" sldId="2147473623"/>
        </pc:sldMkLst>
        <pc:spChg chg="mod">
          <ac:chgData name="DANOVARO, M. Carolina" userId="86abe332-972b-4b18-bb0e-2c12e22472d5" providerId="ADAL" clId="{1326CE39-B839-4715-ABFC-814B831C37EC}" dt="2024-09-10T10:23:15.164" v="2532"/>
          <ac:spMkLst>
            <pc:docMk/>
            <pc:sldMk cId="1560581740" sldId="2147473623"/>
            <ac:spMk id="2" creationId="{EC5B61DD-E4DE-BCB7-8323-A3D4A98EA6EC}"/>
          </ac:spMkLst>
        </pc:spChg>
      </pc:sldChg>
      <pc:sldChg chg="add del ord">
        <pc:chgData name="DANOVARO, M. Carolina" userId="86abe332-972b-4b18-bb0e-2c12e22472d5" providerId="ADAL" clId="{1326CE39-B839-4715-ABFC-814B831C37EC}" dt="2024-09-10T10:24:12.793" v="2547" actId="47"/>
        <pc:sldMkLst>
          <pc:docMk/>
          <pc:sldMk cId="906371638" sldId="2147473636"/>
        </pc:sldMkLst>
      </pc:sldChg>
      <pc:sldChg chg="add del ord">
        <pc:chgData name="DANOVARO, M. Carolina" userId="86abe332-972b-4b18-bb0e-2c12e22472d5" providerId="ADAL" clId="{1326CE39-B839-4715-ABFC-814B831C37EC}" dt="2024-09-10T10:25:02.371" v="2556" actId="47"/>
        <pc:sldMkLst>
          <pc:docMk/>
          <pc:sldMk cId="417337994" sldId="2147473637"/>
        </pc:sldMkLst>
      </pc:sldChg>
      <pc:sldChg chg="modSp add del mod">
        <pc:chgData name="DANOVARO, M. Carolina" userId="86abe332-972b-4b18-bb0e-2c12e22472d5" providerId="ADAL" clId="{1326CE39-B839-4715-ABFC-814B831C37EC}" dt="2024-09-10T10:30:47.021" v="2608"/>
        <pc:sldMkLst>
          <pc:docMk/>
          <pc:sldMk cId="436942078" sldId="2147473888"/>
        </pc:sldMkLst>
        <pc:spChg chg="mod">
          <ac:chgData name="DANOVARO, M. Carolina" userId="86abe332-972b-4b18-bb0e-2c12e22472d5" providerId="ADAL" clId="{1326CE39-B839-4715-ABFC-814B831C37EC}" dt="2024-09-10T10:30:47.021" v="2608"/>
          <ac:spMkLst>
            <pc:docMk/>
            <pc:sldMk cId="436942078" sldId="2147473888"/>
            <ac:spMk id="2" creationId="{43F4D698-807A-4F95-918C-38204E227A4F}"/>
          </ac:spMkLst>
        </pc:spChg>
      </pc:sldChg>
      <pc:sldChg chg="add del ord">
        <pc:chgData name="DANOVARO, M. Carolina" userId="86abe332-972b-4b18-bb0e-2c12e22472d5" providerId="ADAL" clId="{1326CE39-B839-4715-ABFC-814B831C37EC}" dt="2024-09-10T09:59:20.589" v="2269" actId="2696"/>
        <pc:sldMkLst>
          <pc:docMk/>
          <pc:sldMk cId="3723974748" sldId="2147473888"/>
        </pc:sldMkLst>
      </pc:sldChg>
      <pc:sldChg chg="addSp delSp modSp add del mod ord">
        <pc:chgData name="DANOVARO, M. Carolina" userId="86abe332-972b-4b18-bb0e-2c12e22472d5" providerId="ADAL" clId="{1326CE39-B839-4715-ABFC-814B831C37EC}" dt="2024-09-10T11:24:18.463" v="3396" actId="108"/>
        <pc:sldMkLst>
          <pc:docMk/>
          <pc:sldMk cId="449738115" sldId="2147473889"/>
        </pc:sldMkLst>
        <pc:spChg chg="mod">
          <ac:chgData name="DANOVARO, M. Carolina" userId="86abe332-972b-4b18-bb0e-2c12e22472d5" providerId="ADAL" clId="{1326CE39-B839-4715-ABFC-814B831C37EC}" dt="2024-09-10T11:24:18.463" v="3396" actId="108"/>
          <ac:spMkLst>
            <pc:docMk/>
            <pc:sldMk cId="449738115" sldId="2147473889"/>
            <ac:spMk id="2" creationId="{65E8434E-F009-492D-ADE1-08BC26D4918C}"/>
          </ac:spMkLst>
        </pc:spChg>
        <pc:spChg chg="mod ord">
          <ac:chgData name="DANOVARO, M. Carolina" userId="86abe332-972b-4b18-bb0e-2c12e22472d5" providerId="ADAL" clId="{1326CE39-B839-4715-ABFC-814B831C37EC}" dt="2024-09-10T10:48:27.576" v="2942" actId="166"/>
          <ac:spMkLst>
            <pc:docMk/>
            <pc:sldMk cId="449738115" sldId="2147473889"/>
            <ac:spMk id="4" creationId="{F82E2404-2DEA-4641-9BD7-267643360660}"/>
          </ac:spMkLst>
        </pc:spChg>
        <pc:spChg chg="del mod">
          <ac:chgData name="DANOVARO, M. Carolina" userId="86abe332-972b-4b18-bb0e-2c12e22472d5" providerId="ADAL" clId="{1326CE39-B839-4715-ABFC-814B831C37EC}" dt="2024-09-10T10:34:16.092" v="2631" actId="478"/>
          <ac:spMkLst>
            <pc:docMk/>
            <pc:sldMk cId="449738115" sldId="2147473889"/>
            <ac:spMk id="5" creationId="{6B537910-43E9-4E99-BEF1-CBAF085E6499}"/>
          </ac:spMkLst>
        </pc:spChg>
        <pc:spChg chg="add del mod">
          <ac:chgData name="DANOVARO, M. Carolina" userId="86abe332-972b-4b18-bb0e-2c12e22472d5" providerId="ADAL" clId="{1326CE39-B839-4715-ABFC-814B831C37EC}" dt="2024-09-10T10:34:44.727" v="2642" actId="478"/>
          <ac:spMkLst>
            <pc:docMk/>
            <pc:sldMk cId="449738115" sldId="2147473889"/>
            <ac:spMk id="6" creationId="{E8D69A08-5855-4A59-A60C-EF50F5D224CE}"/>
          </ac:spMkLst>
        </pc:spChg>
        <pc:picChg chg="add mod ord">
          <ac:chgData name="DANOVARO, M. Carolina" userId="86abe332-972b-4b18-bb0e-2c12e22472d5" providerId="ADAL" clId="{1326CE39-B839-4715-ABFC-814B831C37EC}" dt="2024-09-10T10:47:24.432" v="2881" actId="171"/>
          <ac:picMkLst>
            <pc:docMk/>
            <pc:sldMk cId="449738115" sldId="2147473889"/>
            <ac:picMk id="8" creationId="{239A246A-9290-4C95-B9FA-7B3CECD6BEAD}"/>
          </ac:picMkLst>
        </pc:picChg>
        <pc:picChg chg="mod">
          <ac:chgData name="DANOVARO, M. Carolina" userId="86abe332-972b-4b18-bb0e-2c12e22472d5" providerId="ADAL" clId="{1326CE39-B839-4715-ABFC-814B831C37EC}" dt="2024-09-10T10:47:12.313" v="2878" actId="1076"/>
          <ac:picMkLst>
            <pc:docMk/>
            <pc:sldMk cId="449738115" sldId="2147473889"/>
            <ac:picMk id="9" creationId="{1FA675FF-5E35-4E85-B833-91700A19F249}"/>
          </ac:picMkLst>
        </pc:picChg>
        <pc:picChg chg="add mod">
          <ac:chgData name="DANOVARO, M. Carolina" userId="86abe332-972b-4b18-bb0e-2c12e22472d5" providerId="ADAL" clId="{1326CE39-B839-4715-ABFC-814B831C37EC}" dt="2024-09-10T10:48:39.053" v="2944" actId="14100"/>
          <ac:picMkLst>
            <pc:docMk/>
            <pc:sldMk cId="449738115" sldId="2147473889"/>
            <ac:picMk id="11" creationId="{DC985AEE-6657-4DB7-9718-35DF7751A7C0}"/>
          </ac:picMkLst>
        </pc:picChg>
        <pc:picChg chg="del">
          <ac:chgData name="DANOVARO, M. Carolina" userId="86abe332-972b-4b18-bb0e-2c12e22472d5" providerId="ADAL" clId="{1326CE39-B839-4715-ABFC-814B831C37EC}" dt="2024-09-10T10:34:13.992" v="2630" actId="478"/>
          <ac:picMkLst>
            <pc:docMk/>
            <pc:sldMk cId="449738115" sldId="2147473889"/>
            <ac:picMk id="12" creationId="{FCCB96B4-4DB3-497D-87BE-FE2228132B74}"/>
          </ac:picMkLst>
        </pc:picChg>
      </pc:sldChg>
      <pc:sldChg chg="modSp add del mod">
        <pc:chgData name="DANOVARO, M. Carolina" userId="86abe332-972b-4b18-bb0e-2c12e22472d5" providerId="ADAL" clId="{1326CE39-B839-4715-ABFC-814B831C37EC}" dt="2024-09-10T09:59:20.589" v="2269" actId="2696"/>
        <pc:sldMkLst>
          <pc:docMk/>
          <pc:sldMk cId="3436090796" sldId="2147473889"/>
        </pc:sldMkLst>
        <pc:spChg chg="mod">
          <ac:chgData name="DANOVARO, M. Carolina" userId="86abe332-972b-4b18-bb0e-2c12e22472d5" providerId="ADAL" clId="{1326CE39-B839-4715-ABFC-814B831C37EC}" dt="2024-09-10T09:56:37.151" v="2248" actId="6549"/>
          <ac:spMkLst>
            <pc:docMk/>
            <pc:sldMk cId="3436090796" sldId="2147473889"/>
            <ac:spMk id="2" creationId="{65E8434E-F009-492D-ADE1-08BC26D4918C}"/>
          </ac:spMkLst>
        </pc:spChg>
        <pc:spChg chg="mod">
          <ac:chgData name="DANOVARO, M. Carolina" userId="86abe332-972b-4b18-bb0e-2c12e22472d5" providerId="ADAL" clId="{1326CE39-B839-4715-ABFC-814B831C37EC}" dt="2024-09-10T09:57:03.193" v="2249" actId="14100"/>
          <ac:spMkLst>
            <pc:docMk/>
            <pc:sldMk cId="3436090796" sldId="2147473889"/>
            <ac:spMk id="4" creationId="{F82E2404-2DEA-4641-9BD7-267643360660}"/>
          </ac:spMkLst>
        </pc:spChg>
        <pc:picChg chg="mod">
          <ac:chgData name="DANOVARO, M. Carolina" userId="86abe332-972b-4b18-bb0e-2c12e22472d5" providerId="ADAL" clId="{1326CE39-B839-4715-ABFC-814B831C37EC}" dt="2024-09-10T09:55:50.549" v="2170" actId="1076"/>
          <ac:picMkLst>
            <pc:docMk/>
            <pc:sldMk cId="3436090796" sldId="2147473889"/>
            <ac:picMk id="9" creationId="{1FA675FF-5E35-4E85-B833-91700A19F249}"/>
          </ac:picMkLst>
        </pc:picChg>
      </pc:sldChg>
      <pc:sldChg chg="addSp delSp modSp add mod">
        <pc:chgData name="DANOVARO, M. Carolina" userId="86abe332-972b-4b18-bb0e-2c12e22472d5" providerId="ADAL" clId="{1326CE39-B839-4715-ABFC-814B831C37EC}" dt="2024-09-10T11:24:26.016" v="3397" actId="108"/>
        <pc:sldMkLst>
          <pc:docMk/>
          <pc:sldMk cId="3851097305" sldId="2147473890"/>
        </pc:sldMkLst>
        <pc:spChg chg="mod">
          <ac:chgData name="DANOVARO, M. Carolina" userId="86abe332-972b-4b18-bb0e-2c12e22472d5" providerId="ADAL" clId="{1326CE39-B839-4715-ABFC-814B831C37EC}" dt="2024-09-10T11:24:26.016" v="3397" actId="108"/>
          <ac:spMkLst>
            <pc:docMk/>
            <pc:sldMk cId="3851097305" sldId="2147473890"/>
            <ac:spMk id="2" creationId="{65E8434E-F009-492D-ADE1-08BC26D4918C}"/>
          </ac:spMkLst>
        </pc:spChg>
        <pc:spChg chg="del">
          <ac:chgData name="DANOVARO, M. Carolina" userId="86abe332-972b-4b18-bb0e-2c12e22472d5" providerId="ADAL" clId="{1326CE39-B839-4715-ABFC-814B831C37EC}" dt="2024-09-10T10:35:52.651" v="2674" actId="478"/>
          <ac:spMkLst>
            <pc:docMk/>
            <pc:sldMk cId="3851097305" sldId="2147473890"/>
            <ac:spMk id="4" creationId="{F82E2404-2DEA-4641-9BD7-267643360660}"/>
          </ac:spMkLst>
        </pc:spChg>
        <pc:spChg chg="mod">
          <ac:chgData name="DANOVARO, M. Carolina" userId="86abe332-972b-4b18-bb0e-2c12e22472d5" providerId="ADAL" clId="{1326CE39-B839-4715-ABFC-814B831C37EC}" dt="2024-09-10T10:37:16.795" v="2792" actId="14100"/>
          <ac:spMkLst>
            <pc:docMk/>
            <pc:sldMk cId="3851097305" sldId="2147473890"/>
            <ac:spMk id="5" creationId="{6B537910-43E9-4E99-BEF1-CBAF085E6499}"/>
          </ac:spMkLst>
        </pc:spChg>
        <pc:spChg chg="add del mod">
          <ac:chgData name="DANOVARO, M. Carolina" userId="86abe332-972b-4b18-bb0e-2c12e22472d5" providerId="ADAL" clId="{1326CE39-B839-4715-ABFC-814B831C37EC}" dt="2024-09-10T10:37:02.499" v="2788" actId="478"/>
          <ac:spMkLst>
            <pc:docMk/>
            <pc:sldMk cId="3851097305" sldId="2147473890"/>
            <ac:spMk id="6" creationId="{A91495DD-972B-4B3E-89A2-A4267B8F3DE6}"/>
          </ac:spMkLst>
        </pc:spChg>
        <pc:picChg chg="del">
          <ac:chgData name="DANOVARO, M. Carolina" userId="86abe332-972b-4b18-bb0e-2c12e22472d5" providerId="ADAL" clId="{1326CE39-B839-4715-ABFC-814B831C37EC}" dt="2024-09-10T10:37:04.903" v="2789" actId="478"/>
          <ac:picMkLst>
            <pc:docMk/>
            <pc:sldMk cId="3851097305" sldId="2147473890"/>
            <ac:picMk id="9" creationId="{1FA675FF-5E35-4E85-B833-91700A19F249}"/>
          </ac:picMkLst>
        </pc:picChg>
        <pc:picChg chg="mod">
          <ac:chgData name="DANOVARO, M. Carolina" userId="86abe332-972b-4b18-bb0e-2c12e22472d5" providerId="ADAL" clId="{1326CE39-B839-4715-ABFC-814B831C37EC}" dt="2024-09-10T10:37:19.765" v="2793" actId="1076"/>
          <ac:picMkLst>
            <pc:docMk/>
            <pc:sldMk cId="3851097305" sldId="2147473890"/>
            <ac:picMk id="12" creationId="{FCCB96B4-4DB3-497D-87BE-FE2228132B74}"/>
          </ac:picMkLst>
        </pc:picChg>
      </pc:sldChg>
      <pc:sldChg chg="modSp add del mod ord setBg">
        <pc:chgData name="DANOVARO, M. Carolina" userId="86abe332-972b-4b18-bb0e-2c12e22472d5" providerId="ADAL" clId="{1326CE39-B839-4715-ABFC-814B831C37EC}" dt="2024-09-10T10:56:56.705" v="3129"/>
        <pc:sldMkLst>
          <pc:docMk/>
          <pc:sldMk cId="4082239689" sldId="2147473891"/>
        </pc:sldMkLst>
        <pc:spChg chg="mod">
          <ac:chgData name="DANOVARO, M. Carolina" userId="86abe332-972b-4b18-bb0e-2c12e22472d5" providerId="ADAL" clId="{1326CE39-B839-4715-ABFC-814B831C37EC}" dt="2024-09-10T10:53:27.782" v="3013" actId="20577"/>
          <ac:spMkLst>
            <pc:docMk/>
            <pc:sldMk cId="4082239689" sldId="2147473891"/>
            <ac:spMk id="9" creationId="{D41C86F1-81C8-4C72-9BAB-0483D7AE6A09}"/>
          </ac:spMkLst>
        </pc:spChg>
      </pc:sldChg>
      <pc:sldChg chg="addSp delSp modSp add del ord">
        <pc:chgData name="DANOVARO, M. Carolina" userId="86abe332-972b-4b18-bb0e-2c12e22472d5" providerId="ADAL" clId="{1326CE39-B839-4715-ABFC-814B831C37EC}" dt="2024-09-10T11:03:09.362" v="3167"/>
        <pc:sldMkLst>
          <pc:docMk/>
          <pc:sldMk cId="1616168251" sldId="2147479045"/>
        </pc:sldMkLst>
        <pc:picChg chg="add mod">
          <ac:chgData name="DANOVARO, M. Carolina" userId="86abe332-972b-4b18-bb0e-2c12e22472d5" providerId="ADAL" clId="{1326CE39-B839-4715-ABFC-814B831C37EC}" dt="2024-09-10T11:02:36.563" v="3165" actId="1076"/>
          <ac:picMkLst>
            <pc:docMk/>
            <pc:sldMk cId="1616168251" sldId="2147479045"/>
            <ac:picMk id="8" creationId="{7BCC2942-EE76-477C-8D60-8C291DCF7A41}"/>
          </ac:picMkLst>
        </pc:picChg>
        <pc:picChg chg="mod">
          <ac:chgData name="DANOVARO, M. Carolina" userId="86abe332-972b-4b18-bb0e-2c12e22472d5" providerId="ADAL" clId="{1326CE39-B839-4715-ABFC-814B831C37EC}" dt="2024-09-10T11:02:29.066" v="3162" actId="1076"/>
          <ac:picMkLst>
            <pc:docMk/>
            <pc:sldMk cId="1616168251" sldId="2147479045"/>
            <ac:picMk id="40962" creationId="{00000000-0000-0000-0000-000000000000}"/>
          </ac:picMkLst>
        </pc:picChg>
        <pc:picChg chg="mod">
          <ac:chgData name="DANOVARO, M. Carolina" userId="86abe332-972b-4b18-bb0e-2c12e22472d5" providerId="ADAL" clId="{1326CE39-B839-4715-ABFC-814B831C37EC}" dt="2024-09-10T11:02:31.594" v="3163" actId="1076"/>
          <ac:picMkLst>
            <pc:docMk/>
            <pc:sldMk cId="1616168251" sldId="2147479045"/>
            <ac:picMk id="40963" creationId="{00000000-0000-0000-0000-000000000000}"/>
          </ac:picMkLst>
        </pc:picChg>
        <pc:picChg chg="del mod">
          <ac:chgData name="DANOVARO, M. Carolina" userId="86abe332-972b-4b18-bb0e-2c12e22472d5" providerId="ADAL" clId="{1326CE39-B839-4715-ABFC-814B831C37EC}" dt="2024-09-10T11:02:25.919" v="3161" actId="478"/>
          <ac:picMkLst>
            <pc:docMk/>
            <pc:sldMk cId="1616168251" sldId="2147479045"/>
            <ac:picMk id="40964" creationId="{00000000-0000-0000-0000-000000000000}"/>
          </ac:picMkLst>
        </pc:picChg>
        <pc:picChg chg="mod">
          <ac:chgData name="DANOVARO, M. Carolina" userId="86abe332-972b-4b18-bb0e-2c12e22472d5" providerId="ADAL" clId="{1326CE39-B839-4715-ABFC-814B831C37EC}" dt="2024-09-10T11:02:21.181" v="3160" actId="1076"/>
          <ac:picMkLst>
            <pc:docMk/>
            <pc:sldMk cId="1616168251" sldId="2147479045"/>
            <ac:picMk id="40965" creationId="{00000000-0000-0000-0000-000000000000}"/>
          </ac:picMkLst>
        </pc:picChg>
      </pc:sldChg>
      <pc:sldChg chg="addSp modSp add mod modClrScheme chgLayout">
        <pc:chgData name="DANOVARO, M. Carolina" userId="86abe332-972b-4b18-bb0e-2c12e22472d5" providerId="ADAL" clId="{1326CE39-B839-4715-ABFC-814B831C37EC}" dt="2024-09-10T11:36:12.604" v="4248" actId="14100"/>
        <pc:sldMkLst>
          <pc:docMk/>
          <pc:sldMk cId="3359062198" sldId="2147479046"/>
        </pc:sldMkLst>
        <pc:spChg chg="add mod ord">
          <ac:chgData name="DANOVARO, M. Carolina" userId="86abe332-972b-4b18-bb0e-2c12e22472d5" providerId="ADAL" clId="{1326CE39-B839-4715-ABFC-814B831C37EC}" dt="2024-09-10T11:36:12.604" v="4248" actId="14100"/>
          <ac:spMkLst>
            <pc:docMk/>
            <pc:sldMk cId="3359062198" sldId="2147479046"/>
            <ac:spMk id="2" creationId="{8520F861-5BE4-4A40-8938-0C79B6173275}"/>
          </ac:spMkLst>
        </pc:spChg>
        <pc:spChg chg="mod ord">
          <ac:chgData name="DANOVARO, M. Carolina" userId="86abe332-972b-4b18-bb0e-2c12e22472d5" providerId="ADAL" clId="{1326CE39-B839-4715-ABFC-814B831C37EC}" dt="2024-09-10T11:35:11.506" v="4204" actId="14100"/>
          <ac:spMkLst>
            <pc:docMk/>
            <pc:sldMk cId="3359062198" sldId="2147479046"/>
            <ac:spMk id="3" creationId="{00000000-0000-0000-0000-000000000000}"/>
          </ac:spMkLst>
        </pc:spChg>
        <pc:spChg chg="mod ord">
          <ac:chgData name="DANOVARO, M. Carolina" userId="86abe332-972b-4b18-bb0e-2c12e22472d5" providerId="ADAL" clId="{1326CE39-B839-4715-ABFC-814B831C37EC}" dt="2024-09-10T11:33:07.863" v="4122"/>
          <ac:spMkLst>
            <pc:docMk/>
            <pc:sldMk cId="3359062198" sldId="2147479046"/>
            <ac:spMk id="15362" creationId="{00000000-0000-0000-0000-000000000000}"/>
          </ac:spMkLst>
        </pc:spChg>
      </pc:sldChg>
      <pc:sldChg chg="add del">
        <pc:chgData name="DANOVARO, M. Carolina" userId="86abe332-972b-4b18-bb0e-2c12e22472d5" providerId="ADAL" clId="{1326CE39-B839-4715-ABFC-814B831C37EC}" dt="2024-09-10T11:25:09.788" v="3399"/>
        <pc:sldMkLst>
          <pc:docMk/>
          <pc:sldMk cId="3911398493" sldId="2147479046"/>
        </pc:sldMkLst>
      </pc:sldChg>
      <pc:sldMasterChg chg="del delSldLayout">
        <pc:chgData name="DANOVARO, M. Carolina" userId="86abe332-972b-4b18-bb0e-2c12e22472d5" providerId="ADAL" clId="{1326CE39-B839-4715-ABFC-814B831C37EC}" dt="2024-09-10T09:04:48.164" v="936" actId="47"/>
        <pc:sldMasterMkLst>
          <pc:docMk/>
          <pc:sldMasterMk cId="872293651" sldId="2147483850"/>
        </pc:sldMasterMkLst>
        <pc:sldLayoutChg chg="del">
          <pc:chgData name="DANOVARO, M. Carolina" userId="86abe332-972b-4b18-bb0e-2c12e22472d5" providerId="ADAL" clId="{1326CE39-B839-4715-ABFC-814B831C37EC}" dt="2024-09-10T09:04:48.164" v="936" actId="47"/>
          <pc:sldLayoutMkLst>
            <pc:docMk/>
            <pc:sldMasterMk cId="872293651" sldId="2147483850"/>
            <pc:sldLayoutMk cId="675898626" sldId="2147483851"/>
          </pc:sldLayoutMkLst>
        </pc:sldLayoutChg>
        <pc:sldLayoutChg chg="del">
          <pc:chgData name="DANOVARO, M. Carolina" userId="86abe332-972b-4b18-bb0e-2c12e22472d5" providerId="ADAL" clId="{1326CE39-B839-4715-ABFC-814B831C37EC}" dt="2024-09-10T09:04:48.164" v="936" actId="47"/>
          <pc:sldLayoutMkLst>
            <pc:docMk/>
            <pc:sldMasterMk cId="872293651" sldId="2147483850"/>
            <pc:sldLayoutMk cId="774366920" sldId="2147483852"/>
          </pc:sldLayoutMkLst>
        </pc:sldLayoutChg>
        <pc:sldLayoutChg chg="del">
          <pc:chgData name="DANOVARO, M. Carolina" userId="86abe332-972b-4b18-bb0e-2c12e22472d5" providerId="ADAL" clId="{1326CE39-B839-4715-ABFC-814B831C37EC}" dt="2024-09-10T09:04:48.164" v="936" actId="47"/>
          <pc:sldLayoutMkLst>
            <pc:docMk/>
            <pc:sldMasterMk cId="872293651" sldId="2147483850"/>
            <pc:sldLayoutMk cId="3065977364" sldId="2147483853"/>
          </pc:sldLayoutMkLst>
        </pc:sldLayoutChg>
        <pc:sldLayoutChg chg="del">
          <pc:chgData name="DANOVARO, M. Carolina" userId="86abe332-972b-4b18-bb0e-2c12e22472d5" providerId="ADAL" clId="{1326CE39-B839-4715-ABFC-814B831C37EC}" dt="2024-09-10T09:04:48.164" v="936" actId="47"/>
          <pc:sldLayoutMkLst>
            <pc:docMk/>
            <pc:sldMasterMk cId="872293651" sldId="2147483850"/>
            <pc:sldLayoutMk cId="1701494008" sldId="2147483854"/>
          </pc:sldLayoutMkLst>
        </pc:sldLayoutChg>
        <pc:sldLayoutChg chg="del">
          <pc:chgData name="DANOVARO, M. Carolina" userId="86abe332-972b-4b18-bb0e-2c12e22472d5" providerId="ADAL" clId="{1326CE39-B839-4715-ABFC-814B831C37EC}" dt="2024-09-10T09:04:48.164" v="936" actId="47"/>
          <pc:sldLayoutMkLst>
            <pc:docMk/>
            <pc:sldMasterMk cId="872293651" sldId="2147483850"/>
            <pc:sldLayoutMk cId="4018997022" sldId="2147483855"/>
          </pc:sldLayoutMkLst>
        </pc:sldLayoutChg>
        <pc:sldLayoutChg chg="del">
          <pc:chgData name="DANOVARO, M. Carolina" userId="86abe332-972b-4b18-bb0e-2c12e22472d5" providerId="ADAL" clId="{1326CE39-B839-4715-ABFC-814B831C37EC}" dt="2024-09-10T09:04:48.164" v="936" actId="47"/>
          <pc:sldLayoutMkLst>
            <pc:docMk/>
            <pc:sldMasterMk cId="872293651" sldId="2147483850"/>
            <pc:sldLayoutMk cId="2549608888" sldId="2147483856"/>
          </pc:sldLayoutMkLst>
        </pc:sldLayoutChg>
        <pc:sldLayoutChg chg="del">
          <pc:chgData name="DANOVARO, M. Carolina" userId="86abe332-972b-4b18-bb0e-2c12e22472d5" providerId="ADAL" clId="{1326CE39-B839-4715-ABFC-814B831C37EC}" dt="2024-09-10T09:04:48.164" v="936" actId="47"/>
          <pc:sldLayoutMkLst>
            <pc:docMk/>
            <pc:sldMasterMk cId="872293651" sldId="2147483850"/>
            <pc:sldLayoutMk cId="2594766182" sldId="2147483857"/>
          </pc:sldLayoutMkLst>
        </pc:sldLayoutChg>
        <pc:sldLayoutChg chg="del">
          <pc:chgData name="DANOVARO, M. Carolina" userId="86abe332-972b-4b18-bb0e-2c12e22472d5" providerId="ADAL" clId="{1326CE39-B839-4715-ABFC-814B831C37EC}" dt="2024-09-10T09:04:48.164" v="936" actId="47"/>
          <pc:sldLayoutMkLst>
            <pc:docMk/>
            <pc:sldMasterMk cId="872293651" sldId="2147483850"/>
            <pc:sldLayoutMk cId="1491748338" sldId="2147483858"/>
          </pc:sldLayoutMkLst>
        </pc:sldLayoutChg>
        <pc:sldLayoutChg chg="del">
          <pc:chgData name="DANOVARO, M. Carolina" userId="86abe332-972b-4b18-bb0e-2c12e22472d5" providerId="ADAL" clId="{1326CE39-B839-4715-ABFC-814B831C37EC}" dt="2024-09-10T09:04:48.164" v="936" actId="47"/>
          <pc:sldLayoutMkLst>
            <pc:docMk/>
            <pc:sldMasterMk cId="872293651" sldId="2147483850"/>
            <pc:sldLayoutMk cId="758298202" sldId="2147483859"/>
          </pc:sldLayoutMkLst>
        </pc:sldLayoutChg>
        <pc:sldLayoutChg chg="del">
          <pc:chgData name="DANOVARO, M. Carolina" userId="86abe332-972b-4b18-bb0e-2c12e22472d5" providerId="ADAL" clId="{1326CE39-B839-4715-ABFC-814B831C37EC}" dt="2024-09-10T09:04:48.164" v="936" actId="47"/>
          <pc:sldLayoutMkLst>
            <pc:docMk/>
            <pc:sldMasterMk cId="872293651" sldId="2147483850"/>
            <pc:sldLayoutMk cId="849690690" sldId="2147483860"/>
          </pc:sldLayoutMkLst>
        </pc:sldLayoutChg>
        <pc:sldLayoutChg chg="del">
          <pc:chgData name="DANOVARO, M. Carolina" userId="86abe332-972b-4b18-bb0e-2c12e22472d5" providerId="ADAL" clId="{1326CE39-B839-4715-ABFC-814B831C37EC}" dt="2024-09-10T09:04:48.164" v="936" actId="47"/>
          <pc:sldLayoutMkLst>
            <pc:docMk/>
            <pc:sldMasterMk cId="872293651" sldId="2147483850"/>
            <pc:sldLayoutMk cId="1664043960" sldId="2147483861"/>
          </pc:sldLayoutMkLst>
        </pc:sldLayoutChg>
        <pc:sldLayoutChg chg="del">
          <pc:chgData name="DANOVARO, M. Carolina" userId="86abe332-972b-4b18-bb0e-2c12e22472d5" providerId="ADAL" clId="{1326CE39-B839-4715-ABFC-814B831C37EC}" dt="2024-09-10T09:04:48.164" v="936" actId="47"/>
          <pc:sldLayoutMkLst>
            <pc:docMk/>
            <pc:sldMasterMk cId="872293651" sldId="2147483850"/>
            <pc:sldLayoutMk cId="3856861167" sldId="2147483862"/>
          </pc:sldLayoutMkLst>
        </pc:sldLayoutChg>
      </pc:sldMasterChg>
      <pc:sldMasterChg chg="del delSldLayout">
        <pc:chgData name="DANOVARO, M. Carolina" userId="86abe332-972b-4b18-bb0e-2c12e22472d5" providerId="ADAL" clId="{1326CE39-B839-4715-ABFC-814B831C37EC}" dt="2024-09-10T09:06:05.240" v="940" actId="2696"/>
        <pc:sldMasterMkLst>
          <pc:docMk/>
          <pc:sldMasterMk cId="2840805689" sldId="2147483927"/>
        </pc:sldMasterMkLst>
        <pc:sldLayoutChg chg="del">
          <pc:chgData name="DANOVARO, M. Carolina" userId="86abe332-972b-4b18-bb0e-2c12e22472d5" providerId="ADAL" clId="{1326CE39-B839-4715-ABFC-814B831C37EC}" dt="2024-09-10T09:06:05.240" v="940" actId="2696"/>
          <pc:sldLayoutMkLst>
            <pc:docMk/>
            <pc:sldMasterMk cId="2840805689" sldId="2147483927"/>
            <pc:sldLayoutMk cId="2634520227" sldId="2147483928"/>
          </pc:sldLayoutMkLst>
        </pc:sldLayoutChg>
        <pc:sldLayoutChg chg="del">
          <pc:chgData name="DANOVARO, M. Carolina" userId="86abe332-972b-4b18-bb0e-2c12e22472d5" providerId="ADAL" clId="{1326CE39-B839-4715-ABFC-814B831C37EC}" dt="2024-09-10T09:06:05.240" v="940" actId="2696"/>
          <pc:sldLayoutMkLst>
            <pc:docMk/>
            <pc:sldMasterMk cId="2840805689" sldId="2147483927"/>
            <pc:sldLayoutMk cId="2487431096" sldId="2147483929"/>
          </pc:sldLayoutMkLst>
        </pc:sldLayoutChg>
        <pc:sldLayoutChg chg="del">
          <pc:chgData name="DANOVARO, M. Carolina" userId="86abe332-972b-4b18-bb0e-2c12e22472d5" providerId="ADAL" clId="{1326CE39-B839-4715-ABFC-814B831C37EC}" dt="2024-09-10T09:06:05.240" v="940" actId="2696"/>
          <pc:sldLayoutMkLst>
            <pc:docMk/>
            <pc:sldMasterMk cId="2840805689" sldId="2147483927"/>
            <pc:sldLayoutMk cId="1687746535" sldId="2147483930"/>
          </pc:sldLayoutMkLst>
        </pc:sldLayoutChg>
        <pc:sldLayoutChg chg="del">
          <pc:chgData name="DANOVARO, M. Carolina" userId="86abe332-972b-4b18-bb0e-2c12e22472d5" providerId="ADAL" clId="{1326CE39-B839-4715-ABFC-814B831C37EC}" dt="2024-09-10T09:06:05.240" v="940" actId="2696"/>
          <pc:sldLayoutMkLst>
            <pc:docMk/>
            <pc:sldMasterMk cId="2840805689" sldId="2147483927"/>
            <pc:sldLayoutMk cId="3838852613" sldId="2147483931"/>
          </pc:sldLayoutMkLst>
        </pc:sldLayoutChg>
        <pc:sldLayoutChg chg="del">
          <pc:chgData name="DANOVARO, M. Carolina" userId="86abe332-972b-4b18-bb0e-2c12e22472d5" providerId="ADAL" clId="{1326CE39-B839-4715-ABFC-814B831C37EC}" dt="2024-09-10T09:06:05.240" v="940" actId="2696"/>
          <pc:sldLayoutMkLst>
            <pc:docMk/>
            <pc:sldMasterMk cId="2840805689" sldId="2147483927"/>
            <pc:sldLayoutMk cId="328593882" sldId="2147483932"/>
          </pc:sldLayoutMkLst>
        </pc:sldLayoutChg>
        <pc:sldLayoutChg chg="del">
          <pc:chgData name="DANOVARO, M. Carolina" userId="86abe332-972b-4b18-bb0e-2c12e22472d5" providerId="ADAL" clId="{1326CE39-B839-4715-ABFC-814B831C37EC}" dt="2024-09-10T09:06:05.240" v="940" actId="2696"/>
          <pc:sldLayoutMkLst>
            <pc:docMk/>
            <pc:sldMasterMk cId="2840805689" sldId="2147483927"/>
            <pc:sldLayoutMk cId="3855139246" sldId="2147483933"/>
          </pc:sldLayoutMkLst>
        </pc:sldLayoutChg>
        <pc:sldLayoutChg chg="del">
          <pc:chgData name="DANOVARO, M. Carolina" userId="86abe332-972b-4b18-bb0e-2c12e22472d5" providerId="ADAL" clId="{1326CE39-B839-4715-ABFC-814B831C37EC}" dt="2024-09-10T09:06:05.240" v="940" actId="2696"/>
          <pc:sldLayoutMkLst>
            <pc:docMk/>
            <pc:sldMasterMk cId="2840805689" sldId="2147483927"/>
            <pc:sldLayoutMk cId="3433841937" sldId="2147483934"/>
          </pc:sldLayoutMkLst>
        </pc:sldLayoutChg>
        <pc:sldLayoutChg chg="del">
          <pc:chgData name="DANOVARO, M. Carolina" userId="86abe332-972b-4b18-bb0e-2c12e22472d5" providerId="ADAL" clId="{1326CE39-B839-4715-ABFC-814B831C37EC}" dt="2024-09-10T09:06:05.240" v="940" actId="2696"/>
          <pc:sldLayoutMkLst>
            <pc:docMk/>
            <pc:sldMasterMk cId="2840805689" sldId="2147483927"/>
            <pc:sldLayoutMk cId="2874500997" sldId="2147483935"/>
          </pc:sldLayoutMkLst>
        </pc:sldLayoutChg>
        <pc:sldLayoutChg chg="del">
          <pc:chgData name="DANOVARO, M. Carolina" userId="86abe332-972b-4b18-bb0e-2c12e22472d5" providerId="ADAL" clId="{1326CE39-B839-4715-ABFC-814B831C37EC}" dt="2024-09-10T09:06:05.240" v="940" actId="2696"/>
          <pc:sldLayoutMkLst>
            <pc:docMk/>
            <pc:sldMasterMk cId="2840805689" sldId="2147483927"/>
            <pc:sldLayoutMk cId="41471491" sldId="2147483936"/>
          </pc:sldLayoutMkLst>
        </pc:sldLayoutChg>
        <pc:sldLayoutChg chg="del">
          <pc:chgData name="DANOVARO, M. Carolina" userId="86abe332-972b-4b18-bb0e-2c12e22472d5" providerId="ADAL" clId="{1326CE39-B839-4715-ABFC-814B831C37EC}" dt="2024-09-10T09:06:05.240" v="940" actId="2696"/>
          <pc:sldLayoutMkLst>
            <pc:docMk/>
            <pc:sldMasterMk cId="2840805689" sldId="2147483927"/>
            <pc:sldLayoutMk cId="3983292724" sldId="2147483937"/>
          </pc:sldLayoutMkLst>
        </pc:sldLayoutChg>
        <pc:sldLayoutChg chg="del">
          <pc:chgData name="DANOVARO, M. Carolina" userId="86abe332-972b-4b18-bb0e-2c12e22472d5" providerId="ADAL" clId="{1326CE39-B839-4715-ABFC-814B831C37EC}" dt="2024-09-10T09:06:05.240" v="940" actId="2696"/>
          <pc:sldLayoutMkLst>
            <pc:docMk/>
            <pc:sldMasterMk cId="2840805689" sldId="2147483927"/>
            <pc:sldLayoutMk cId="3556723117" sldId="2147483938"/>
          </pc:sldLayoutMkLst>
        </pc:sldLayoutChg>
        <pc:sldLayoutChg chg="del">
          <pc:chgData name="DANOVARO, M. Carolina" userId="86abe332-972b-4b18-bb0e-2c12e22472d5" providerId="ADAL" clId="{1326CE39-B839-4715-ABFC-814B831C37EC}" dt="2024-09-10T09:06:05.240" v="940" actId="2696"/>
          <pc:sldLayoutMkLst>
            <pc:docMk/>
            <pc:sldMasterMk cId="2840805689" sldId="2147483927"/>
            <pc:sldLayoutMk cId="1218189908" sldId="2147483939"/>
          </pc:sldLayoutMkLst>
        </pc:sldLayoutChg>
        <pc:sldLayoutChg chg="del">
          <pc:chgData name="DANOVARO, M. Carolina" userId="86abe332-972b-4b18-bb0e-2c12e22472d5" providerId="ADAL" clId="{1326CE39-B839-4715-ABFC-814B831C37EC}" dt="2024-09-10T09:06:05.240" v="940" actId="2696"/>
          <pc:sldLayoutMkLst>
            <pc:docMk/>
            <pc:sldMasterMk cId="2840805689" sldId="2147483927"/>
            <pc:sldLayoutMk cId="2505214186" sldId="2147483940"/>
          </pc:sldLayoutMkLst>
        </pc:sldLayoutChg>
      </pc:sldMasterChg>
      <pc:sldMasterChg chg="addSldLayout delSldLayout">
        <pc:chgData name="DANOVARO, M. Carolina" userId="86abe332-972b-4b18-bb0e-2c12e22472d5" providerId="ADAL" clId="{1326CE39-B839-4715-ABFC-814B831C37EC}" dt="2024-09-10T10:26:35.169" v="2578" actId="47"/>
        <pc:sldMasterMkLst>
          <pc:docMk/>
          <pc:sldMasterMk cId="1230816913" sldId="2147483954"/>
        </pc:sldMasterMkLst>
        <pc:sldLayoutChg chg="del">
          <pc:chgData name="DANOVARO, M. Carolina" userId="86abe332-972b-4b18-bb0e-2c12e22472d5" providerId="ADAL" clId="{1326CE39-B839-4715-ABFC-814B831C37EC}" dt="2024-09-10T09:59:27.628" v="2271" actId="47"/>
          <pc:sldLayoutMkLst>
            <pc:docMk/>
            <pc:sldMasterMk cId="1230816913" sldId="2147483954"/>
            <pc:sldLayoutMk cId="2814551579" sldId="2147483966"/>
          </pc:sldLayoutMkLst>
        </pc:sldLayoutChg>
        <pc:sldLayoutChg chg="add del">
          <pc:chgData name="DANOVARO, M. Carolina" userId="86abe332-972b-4b18-bb0e-2c12e22472d5" providerId="ADAL" clId="{1326CE39-B839-4715-ABFC-814B831C37EC}" dt="2024-09-10T10:26:35.169" v="2578" actId="47"/>
          <pc:sldLayoutMkLst>
            <pc:docMk/>
            <pc:sldMasterMk cId="1230816913" sldId="2147483954"/>
            <pc:sldLayoutMk cId="933959366" sldId="2147483998"/>
          </pc:sldLayoutMkLst>
        </pc:sldLayoutChg>
      </pc:sldMasterChg>
      <pc:sldMasterChg chg="del delSldLayout">
        <pc:chgData name="DANOVARO, M. Carolina" userId="86abe332-972b-4b18-bb0e-2c12e22472d5" providerId="ADAL" clId="{1326CE39-B839-4715-ABFC-814B831C37EC}" dt="2024-09-10T09:59:20.589" v="2269" actId="2696"/>
        <pc:sldMasterMkLst>
          <pc:docMk/>
          <pc:sldMasterMk cId="2110684168" sldId="2147483981"/>
        </pc:sldMasterMkLst>
        <pc:sldLayoutChg chg="del">
          <pc:chgData name="DANOVARO, M. Carolina" userId="86abe332-972b-4b18-bb0e-2c12e22472d5" providerId="ADAL" clId="{1326CE39-B839-4715-ABFC-814B831C37EC}" dt="2024-09-10T09:59:20.589" v="2269" actId="2696"/>
          <pc:sldLayoutMkLst>
            <pc:docMk/>
            <pc:sldMasterMk cId="2110684168" sldId="2147483981"/>
            <pc:sldLayoutMk cId="1660155324" sldId="2147483982"/>
          </pc:sldLayoutMkLst>
        </pc:sldLayoutChg>
        <pc:sldLayoutChg chg="del">
          <pc:chgData name="DANOVARO, M. Carolina" userId="86abe332-972b-4b18-bb0e-2c12e22472d5" providerId="ADAL" clId="{1326CE39-B839-4715-ABFC-814B831C37EC}" dt="2024-09-10T09:59:20.589" v="2269" actId="2696"/>
          <pc:sldLayoutMkLst>
            <pc:docMk/>
            <pc:sldMasterMk cId="2110684168" sldId="2147483981"/>
            <pc:sldLayoutMk cId="2792439655" sldId="2147483983"/>
          </pc:sldLayoutMkLst>
        </pc:sldLayoutChg>
        <pc:sldLayoutChg chg="del">
          <pc:chgData name="DANOVARO, M. Carolina" userId="86abe332-972b-4b18-bb0e-2c12e22472d5" providerId="ADAL" clId="{1326CE39-B839-4715-ABFC-814B831C37EC}" dt="2024-09-10T09:59:20.589" v="2269" actId="2696"/>
          <pc:sldLayoutMkLst>
            <pc:docMk/>
            <pc:sldMasterMk cId="2110684168" sldId="2147483981"/>
            <pc:sldLayoutMk cId="1862804092" sldId="2147483984"/>
          </pc:sldLayoutMkLst>
        </pc:sldLayoutChg>
        <pc:sldLayoutChg chg="del">
          <pc:chgData name="DANOVARO, M. Carolina" userId="86abe332-972b-4b18-bb0e-2c12e22472d5" providerId="ADAL" clId="{1326CE39-B839-4715-ABFC-814B831C37EC}" dt="2024-09-10T09:59:20.589" v="2269" actId="2696"/>
          <pc:sldLayoutMkLst>
            <pc:docMk/>
            <pc:sldMasterMk cId="2110684168" sldId="2147483981"/>
            <pc:sldLayoutMk cId="773752054" sldId="2147483985"/>
          </pc:sldLayoutMkLst>
        </pc:sldLayoutChg>
        <pc:sldLayoutChg chg="del">
          <pc:chgData name="DANOVARO, M. Carolina" userId="86abe332-972b-4b18-bb0e-2c12e22472d5" providerId="ADAL" clId="{1326CE39-B839-4715-ABFC-814B831C37EC}" dt="2024-09-10T09:59:20.589" v="2269" actId="2696"/>
          <pc:sldLayoutMkLst>
            <pc:docMk/>
            <pc:sldMasterMk cId="2110684168" sldId="2147483981"/>
            <pc:sldLayoutMk cId="2167444041" sldId="2147483986"/>
          </pc:sldLayoutMkLst>
        </pc:sldLayoutChg>
        <pc:sldLayoutChg chg="del">
          <pc:chgData name="DANOVARO, M. Carolina" userId="86abe332-972b-4b18-bb0e-2c12e22472d5" providerId="ADAL" clId="{1326CE39-B839-4715-ABFC-814B831C37EC}" dt="2024-09-10T09:59:20.589" v="2269" actId="2696"/>
          <pc:sldLayoutMkLst>
            <pc:docMk/>
            <pc:sldMasterMk cId="2110684168" sldId="2147483981"/>
            <pc:sldLayoutMk cId="2230886019" sldId="2147483987"/>
          </pc:sldLayoutMkLst>
        </pc:sldLayoutChg>
        <pc:sldLayoutChg chg="del">
          <pc:chgData name="DANOVARO, M. Carolina" userId="86abe332-972b-4b18-bb0e-2c12e22472d5" providerId="ADAL" clId="{1326CE39-B839-4715-ABFC-814B831C37EC}" dt="2024-09-10T09:59:20.589" v="2269" actId="2696"/>
          <pc:sldLayoutMkLst>
            <pc:docMk/>
            <pc:sldMasterMk cId="2110684168" sldId="2147483981"/>
            <pc:sldLayoutMk cId="591325276" sldId="2147483988"/>
          </pc:sldLayoutMkLst>
        </pc:sldLayoutChg>
        <pc:sldLayoutChg chg="del">
          <pc:chgData name="DANOVARO, M. Carolina" userId="86abe332-972b-4b18-bb0e-2c12e22472d5" providerId="ADAL" clId="{1326CE39-B839-4715-ABFC-814B831C37EC}" dt="2024-09-10T09:59:20.589" v="2269" actId="2696"/>
          <pc:sldLayoutMkLst>
            <pc:docMk/>
            <pc:sldMasterMk cId="2110684168" sldId="2147483981"/>
            <pc:sldLayoutMk cId="3122228459" sldId="2147483989"/>
          </pc:sldLayoutMkLst>
        </pc:sldLayoutChg>
        <pc:sldLayoutChg chg="del">
          <pc:chgData name="DANOVARO, M. Carolina" userId="86abe332-972b-4b18-bb0e-2c12e22472d5" providerId="ADAL" clId="{1326CE39-B839-4715-ABFC-814B831C37EC}" dt="2024-09-10T09:59:20.589" v="2269" actId="2696"/>
          <pc:sldLayoutMkLst>
            <pc:docMk/>
            <pc:sldMasterMk cId="2110684168" sldId="2147483981"/>
            <pc:sldLayoutMk cId="2023306199" sldId="2147483990"/>
          </pc:sldLayoutMkLst>
        </pc:sldLayoutChg>
        <pc:sldLayoutChg chg="del">
          <pc:chgData name="DANOVARO, M. Carolina" userId="86abe332-972b-4b18-bb0e-2c12e22472d5" providerId="ADAL" clId="{1326CE39-B839-4715-ABFC-814B831C37EC}" dt="2024-09-10T09:59:20.589" v="2269" actId="2696"/>
          <pc:sldLayoutMkLst>
            <pc:docMk/>
            <pc:sldMasterMk cId="2110684168" sldId="2147483981"/>
            <pc:sldLayoutMk cId="725093208" sldId="2147483991"/>
          </pc:sldLayoutMkLst>
        </pc:sldLayoutChg>
        <pc:sldLayoutChg chg="del">
          <pc:chgData name="DANOVARO, M. Carolina" userId="86abe332-972b-4b18-bb0e-2c12e22472d5" providerId="ADAL" clId="{1326CE39-B839-4715-ABFC-814B831C37EC}" dt="2024-09-10T09:59:20.589" v="2269" actId="2696"/>
          <pc:sldLayoutMkLst>
            <pc:docMk/>
            <pc:sldMasterMk cId="2110684168" sldId="2147483981"/>
            <pc:sldLayoutMk cId="476745240" sldId="2147483992"/>
          </pc:sldLayoutMkLst>
        </pc:sldLayoutChg>
        <pc:sldLayoutChg chg="del">
          <pc:chgData name="DANOVARO, M. Carolina" userId="86abe332-972b-4b18-bb0e-2c12e22472d5" providerId="ADAL" clId="{1326CE39-B839-4715-ABFC-814B831C37EC}" dt="2024-09-10T09:59:20.589" v="2269" actId="2696"/>
          <pc:sldLayoutMkLst>
            <pc:docMk/>
            <pc:sldMasterMk cId="2110684168" sldId="2147483981"/>
            <pc:sldLayoutMk cId="2432908727" sldId="2147483993"/>
          </pc:sldLayoutMkLst>
        </pc:sldLayoutChg>
        <pc:sldLayoutChg chg="del">
          <pc:chgData name="DANOVARO, M. Carolina" userId="86abe332-972b-4b18-bb0e-2c12e22472d5" providerId="ADAL" clId="{1326CE39-B839-4715-ABFC-814B831C37EC}" dt="2024-09-10T09:59:20.589" v="2269" actId="2696"/>
          <pc:sldLayoutMkLst>
            <pc:docMk/>
            <pc:sldMasterMk cId="2110684168" sldId="2147483981"/>
            <pc:sldLayoutMk cId="3810008590" sldId="2147483998"/>
          </pc:sldLayoutMkLst>
        </pc:sldLayoutChg>
      </pc:sldMasterChg>
      <pc:sldMasterChg chg="add del addSldLayout delSldLayout">
        <pc:chgData name="DANOVARO, M. Carolina" userId="86abe332-972b-4b18-bb0e-2c12e22472d5" providerId="ADAL" clId="{1326CE39-B839-4715-ABFC-814B831C37EC}" dt="2024-09-10T10:26:40.136" v="2580" actId="47"/>
        <pc:sldMasterMkLst>
          <pc:docMk/>
          <pc:sldMasterMk cId="194175793" sldId="2147483999"/>
        </pc:sldMasterMkLst>
        <pc:sldLayoutChg chg="add del">
          <pc:chgData name="DANOVARO, M. Carolina" userId="86abe332-972b-4b18-bb0e-2c12e22472d5" providerId="ADAL" clId="{1326CE39-B839-4715-ABFC-814B831C37EC}" dt="2024-09-10T10:26:40.136" v="2580" actId="47"/>
          <pc:sldLayoutMkLst>
            <pc:docMk/>
            <pc:sldMasterMk cId="194175793" sldId="2147483999"/>
            <pc:sldLayoutMk cId="1562723804" sldId="2147484000"/>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1227181121" sldId="2147484001"/>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4004106528" sldId="2147484002"/>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72668313" sldId="2147484003"/>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2424756262" sldId="2147484004"/>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462496741" sldId="2147484005"/>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1658707964" sldId="2147484006"/>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1520727110" sldId="2147484007"/>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602994913" sldId="2147484008"/>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239741064" sldId="2147484009"/>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3366082690" sldId="2147484010"/>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3056724331" sldId="2147484011"/>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1333211795" sldId="2147484012"/>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746410287" sldId="2147484013"/>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602135490" sldId="2147484014"/>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2336069032" sldId="2147484015"/>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1220900917" sldId="2147484016"/>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2611033895" sldId="2147484017"/>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1117644931" sldId="2147484018"/>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4036472564" sldId="2147484019"/>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3238096654" sldId="2147484020"/>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3307860357" sldId="2147484021"/>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3951085457" sldId="2147484022"/>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1038311637" sldId="2147484023"/>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47277796" sldId="2147484024"/>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240769494" sldId="2147484025"/>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2445577547" sldId="2147484026"/>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250970544" sldId="2147484027"/>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1114910824" sldId="2147484028"/>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96789161" sldId="2147484029"/>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3543612538" sldId="2147484030"/>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1581945278" sldId="2147484031"/>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2092950634" sldId="2147484032"/>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3031052384" sldId="2147484033"/>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1703568364" sldId="2147484034"/>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2976289639" sldId="2147484035"/>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1467588690" sldId="2147484036"/>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1151640134" sldId="2147484037"/>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1445825556" sldId="2147484038"/>
          </pc:sldLayoutMkLst>
        </pc:sldLayoutChg>
        <pc:sldLayoutChg chg="add del">
          <pc:chgData name="DANOVARO, M. Carolina" userId="86abe332-972b-4b18-bb0e-2c12e22472d5" providerId="ADAL" clId="{1326CE39-B839-4715-ABFC-814B831C37EC}" dt="2024-09-10T10:26:40.136" v="2580" actId="47"/>
          <pc:sldLayoutMkLst>
            <pc:docMk/>
            <pc:sldMasterMk cId="194175793" sldId="2147483999"/>
            <pc:sldLayoutMk cId="4059009658" sldId="2147484039"/>
          </pc:sldLayoutMkLst>
        </pc:sldLayoutChg>
        <pc:sldLayoutChg chg="del">
          <pc:chgData name="DANOVARO, M. Carolina" userId="86abe332-972b-4b18-bb0e-2c12e22472d5" providerId="ADAL" clId="{1326CE39-B839-4715-ABFC-814B831C37EC}" dt="2024-09-10T10:25:03.715" v="2557" actId="47"/>
          <pc:sldLayoutMkLst>
            <pc:docMk/>
            <pc:sldMasterMk cId="194175793" sldId="2147483999"/>
            <pc:sldLayoutMk cId="2444759846" sldId="214748404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anaceciliamoricetrejos\Documents\SAGE%20WG%20Data\Boxes%20Americas%20and%20others\Chile\RM_CRUCE_PENTA_COHORTE_201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naceciliamoricetrejos\Documents\SAGE%20WG%20Data\Boxes%20Americas%20and%20others\Chile\RM_CRUCE_PENTA_COHORTE_201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anaceciliamoricetrejos\Documents\SAGE%20WG%20Data\Boxes%20Americas%20and%20others\Chile\RM_CRUCE_PENTA_COHORTE_2017.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oleObject" Target="https://worldhealthorg-my.sharepoint.com/personal/danovaroc_who_int/Documents/Documents/Copy%20of%20SupplementalQuestionnaire_20220914.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Graphs!$B$57</c:f>
              <c:strCache>
                <c:ptCount val="1"/>
                <c:pt idx="0">
                  <c:v>DPT3 coverage by commune of vaccination</c:v>
                </c:pt>
              </c:strCache>
            </c:strRef>
          </c:tx>
          <c:spPr>
            <a:solidFill>
              <a:srgbClr val="C00000"/>
            </a:solidFill>
            <a:ln>
              <a:noFill/>
            </a:ln>
            <a:effectLst/>
          </c:spPr>
          <c:invertIfNegative val="0"/>
          <c:cat>
            <c:strRef>
              <c:f>Graphs!$A$58:$A$109</c:f>
              <c:strCache>
                <c:ptCount val="52"/>
                <c:pt idx="0">
                  <c:v>Ñuñoa</c:v>
                </c:pt>
                <c:pt idx="1">
                  <c:v>San Miguel</c:v>
                </c:pt>
                <c:pt idx="2">
                  <c:v>Lampa</c:v>
                </c:pt>
                <c:pt idx="3">
                  <c:v>Huechuraba</c:v>
                </c:pt>
                <c:pt idx="4">
                  <c:v>La Cisterna</c:v>
                </c:pt>
                <c:pt idx="5">
                  <c:v>Quinta Normal</c:v>
                </c:pt>
                <c:pt idx="6">
                  <c:v>Maipú</c:v>
                </c:pt>
                <c:pt idx="7">
                  <c:v>Tiltil</c:v>
                </c:pt>
                <c:pt idx="8">
                  <c:v>Puente Alto</c:v>
                </c:pt>
                <c:pt idx="9">
                  <c:v>Cerrillos</c:v>
                </c:pt>
                <c:pt idx="10">
                  <c:v>San Joaquín</c:v>
                </c:pt>
                <c:pt idx="11">
                  <c:v>Alhué</c:v>
                </c:pt>
                <c:pt idx="12">
                  <c:v>Pudahuel</c:v>
                </c:pt>
                <c:pt idx="13">
                  <c:v>El Monte</c:v>
                </c:pt>
                <c:pt idx="14">
                  <c:v>Colina</c:v>
                </c:pt>
                <c:pt idx="15">
                  <c:v>Conchalí</c:v>
                </c:pt>
                <c:pt idx="16">
                  <c:v>Renca</c:v>
                </c:pt>
                <c:pt idx="17">
                  <c:v>Cerro Navia</c:v>
                </c:pt>
                <c:pt idx="18">
                  <c:v>Santiago</c:v>
                </c:pt>
                <c:pt idx="19">
                  <c:v>Peñalolén</c:v>
                </c:pt>
                <c:pt idx="20">
                  <c:v>Pirque</c:v>
                </c:pt>
                <c:pt idx="21">
                  <c:v>La Pintana</c:v>
                </c:pt>
                <c:pt idx="22">
                  <c:v>Padre Hurtado</c:v>
                </c:pt>
                <c:pt idx="23">
                  <c:v>San Bernardo</c:v>
                </c:pt>
                <c:pt idx="24">
                  <c:v>Buin</c:v>
                </c:pt>
                <c:pt idx="25">
                  <c:v>San José  de Maipo</c:v>
                </c:pt>
                <c:pt idx="26">
                  <c:v>Peñaflor</c:v>
                </c:pt>
                <c:pt idx="27">
                  <c:v>Quilicura</c:v>
                </c:pt>
                <c:pt idx="28">
                  <c:v>Talagante</c:v>
                </c:pt>
                <c:pt idx="29">
                  <c:v>Calera De Tango</c:v>
                </c:pt>
                <c:pt idx="30">
                  <c:v>Curacaví</c:v>
                </c:pt>
                <c:pt idx="31">
                  <c:v>Paine</c:v>
                </c:pt>
                <c:pt idx="32">
                  <c:v>San Ramón</c:v>
                </c:pt>
                <c:pt idx="33">
                  <c:v>Lo Espejo</c:v>
                </c:pt>
                <c:pt idx="34">
                  <c:v>La Reina</c:v>
                </c:pt>
                <c:pt idx="35">
                  <c:v>Isla De Maipo</c:v>
                </c:pt>
                <c:pt idx="36">
                  <c:v>Independencia</c:v>
                </c:pt>
                <c:pt idx="37">
                  <c:v>Melipilla</c:v>
                </c:pt>
                <c:pt idx="38">
                  <c:v>Pedro Aguirre Cerda</c:v>
                </c:pt>
                <c:pt idx="39">
                  <c:v>El Bosque</c:v>
                </c:pt>
                <c:pt idx="40">
                  <c:v>María Pinto</c:v>
                </c:pt>
                <c:pt idx="41">
                  <c:v>San Pedro</c:v>
                </c:pt>
                <c:pt idx="42">
                  <c:v>La Granja</c:v>
                </c:pt>
                <c:pt idx="43">
                  <c:v>Las Condes</c:v>
                </c:pt>
                <c:pt idx="44">
                  <c:v>Lo Prado</c:v>
                </c:pt>
                <c:pt idx="45">
                  <c:v>La Florida</c:v>
                </c:pt>
                <c:pt idx="46">
                  <c:v>Macul</c:v>
                </c:pt>
                <c:pt idx="47">
                  <c:v>Estación Central</c:v>
                </c:pt>
                <c:pt idx="48">
                  <c:v>Recoleta</c:v>
                </c:pt>
                <c:pt idx="49">
                  <c:v>Lo Barnechea</c:v>
                </c:pt>
                <c:pt idx="50">
                  <c:v>Vitacura</c:v>
                </c:pt>
                <c:pt idx="51">
                  <c:v>Providencia</c:v>
                </c:pt>
              </c:strCache>
            </c:strRef>
          </c:cat>
          <c:val>
            <c:numRef>
              <c:f>Graphs!$B$58:$B$109</c:f>
              <c:numCache>
                <c:formatCode>0%</c:formatCode>
                <c:ptCount val="52"/>
                <c:pt idx="0">
                  <c:v>0.43954843408594318</c:v>
                </c:pt>
                <c:pt idx="1">
                  <c:v>0.47155003270111184</c:v>
                </c:pt>
                <c:pt idx="2">
                  <c:v>0.56355932203389836</c:v>
                </c:pt>
                <c:pt idx="3">
                  <c:v>0.58405797101449275</c:v>
                </c:pt>
                <c:pt idx="4">
                  <c:v>0.61821366024518387</c:v>
                </c:pt>
                <c:pt idx="5">
                  <c:v>0.63547758284600386</c:v>
                </c:pt>
                <c:pt idx="6">
                  <c:v>0.67903116531165308</c:v>
                </c:pt>
                <c:pt idx="7">
                  <c:v>0.70260223048327142</c:v>
                </c:pt>
                <c:pt idx="8">
                  <c:v>0.73526596472036099</c:v>
                </c:pt>
                <c:pt idx="9">
                  <c:v>0.73613963039014374</c:v>
                </c:pt>
                <c:pt idx="10">
                  <c:v>0.75403608736942074</c:v>
                </c:pt>
                <c:pt idx="11">
                  <c:v>0.7570093457943925</c:v>
                </c:pt>
                <c:pt idx="12">
                  <c:v>0.76780913978494625</c:v>
                </c:pt>
                <c:pt idx="13">
                  <c:v>0.77800000000000002</c:v>
                </c:pt>
                <c:pt idx="14">
                  <c:v>0.78055190538764785</c:v>
                </c:pt>
                <c:pt idx="15">
                  <c:v>0.7982062780269058</c:v>
                </c:pt>
                <c:pt idx="16">
                  <c:v>0.79969879518072284</c:v>
                </c:pt>
                <c:pt idx="17">
                  <c:v>0.80045223289994349</c:v>
                </c:pt>
                <c:pt idx="18">
                  <c:v>0.8035063357056067</c:v>
                </c:pt>
                <c:pt idx="19">
                  <c:v>0.8071597433299561</c:v>
                </c:pt>
                <c:pt idx="20">
                  <c:v>0.80733944954128445</c:v>
                </c:pt>
                <c:pt idx="21">
                  <c:v>0.80919273850907691</c:v>
                </c:pt>
                <c:pt idx="22">
                  <c:v>0.81121281464530892</c:v>
                </c:pt>
                <c:pt idx="23">
                  <c:v>0.81790627185824205</c:v>
                </c:pt>
                <c:pt idx="24">
                  <c:v>0.82558970693352396</c:v>
                </c:pt>
                <c:pt idx="25">
                  <c:v>0.82629107981220662</c:v>
                </c:pt>
                <c:pt idx="26">
                  <c:v>0.84490145672664951</c:v>
                </c:pt>
                <c:pt idx="27">
                  <c:v>0.85685685685685686</c:v>
                </c:pt>
                <c:pt idx="28">
                  <c:v>0.87740628166160084</c:v>
                </c:pt>
                <c:pt idx="29">
                  <c:v>0.88</c:v>
                </c:pt>
                <c:pt idx="30">
                  <c:v>0.89075630252100846</c:v>
                </c:pt>
                <c:pt idx="31">
                  <c:v>0.89128094725511298</c:v>
                </c:pt>
                <c:pt idx="32">
                  <c:v>0.89592760180995479</c:v>
                </c:pt>
                <c:pt idx="33">
                  <c:v>0.91284046692607002</c:v>
                </c:pt>
                <c:pt idx="34">
                  <c:v>0.9158536585365854</c:v>
                </c:pt>
                <c:pt idx="35">
                  <c:v>0.91822429906542058</c:v>
                </c:pt>
                <c:pt idx="36">
                  <c:v>0.93618302227573746</c:v>
                </c:pt>
                <c:pt idx="37">
                  <c:v>0.94199535962877035</c:v>
                </c:pt>
                <c:pt idx="38">
                  <c:v>0.95686900958466459</c:v>
                </c:pt>
                <c:pt idx="39">
                  <c:v>0.96972563859981076</c:v>
                </c:pt>
                <c:pt idx="40">
                  <c:v>1</c:v>
                </c:pt>
                <c:pt idx="41">
                  <c:v>1.0204081632653061</c:v>
                </c:pt>
                <c:pt idx="42">
                  <c:v>1.0331686661961892</c:v>
                </c:pt>
                <c:pt idx="43">
                  <c:v>1.0556969182923381</c:v>
                </c:pt>
                <c:pt idx="44">
                  <c:v>1.0933219178082192</c:v>
                </c:pt>
                <c:pt idx="45">
                  <c:v>1.14627539503386</c:v>
                </c:pt>
                <c:pt idx="46">
                  <c:v>1.2586572438162544</c:v>
                </c:pt>
                <c:pt idx="47">
                  <c:v>1.5546434068753208</c:v>
                </c:pt>
                <c:pt idx="48">
                  <c:v>1.7934888241010689</c:v>
                </c:pt>
                <c:pt idx="49">
                  <c:v>1.8454627133872417</c:v>
                </c:pt>
                <c:pt idx="50">
                  <c:v>3.1943286071726438</c:v>
                </c:pt>
                <c:pt idx="51">
                  <c:v>3.246501614639397</c:v>
                </c:pt>
              </c:numCache>
            </c:numRef>
          </c:val>
          <c:extLst>
            <c:ext xmlns:c16="http://schemas.microsoft.com/office/drawing/2014/chart" uri="{C3380CC4-5D6E-409C-BE32-E72D297353CC}">
              <c16:uniqueId val="{00000000-A011-D44C-B616-C5720148C2BB}"/>
            </c:ext>
          </c:extLst>
        </c:ser>
        <c:dLbls>
          <c:showLegendKey val="0"/>
          <c:showVal val="0"/>
          <c:showCatName val="0"/>
          <c:showSerName val="0"/>
          <c:showPercent val="0"/>
          <c:showBubbleSize val="0"/>
        </c:dLbls>
        <c:gapWidth val="50"/>
        <c:axId val="480217311"/>
        <c:axId val="476989775"/>
      </c:barChart>
      <c:catAx>
        <c:axId val="480217311"/>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76989775"/>
        <c:crosses val="autoZero"/>
        <c:auto val="1"/>
        <c:lblAlgn val="ctr"/>
        <c:lblOffset val="100"/>
        <c:noMultiLvlLbl val="0"/>
      </c:catAx>
      <c:valAx>
        <c:axId val="4769897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a:t>DPT3 coverage</a:t>
                </a:r>
              </a:p>
            </c:rich>
          </c:tx>
          <c:layout>
            <c:manualLayout>
              <c:xMode val="edge"/>
              <c:yMode val="edge"/>
              <c:x val="7.4243771649074594E-3"/>
              <c:y val="0.17644884825145371"/>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802173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Graphs!$E$57</c:f>
              <c:strCache>
                <c:ptCount val="1"/>
                <c:pt idx="0">
                  <c:v>DPT3 coverage by commune of residence</c:v>
                </c:pt>
              </c:strCache>
            </c:strRef>
          </c:tx>
          <c:spPr>
            <a:solidFill>
              <a:srgbClr val="45A1B3"/>
            </a:solidFill>
            <a:ln>
              <a:noFill/>
            </a:ln>
            <a:effectLst/>
          </c:spPr>
          <c:invertIfNegative val="0"/>
          <c:cat>
            <c:strRef>
              <c:f>Graphs!$D$58:$D$109</c:f>
              <c:strCache>
                <c:ptCount val="52"/>
                <c:pt idx="0">
                  <c:v>Lampa</c:v>
                </c:pt>
                <c:pt idx="1">
                  <c:v>Alhué</c:v>
                </c:pt>
                <c:pt idx="2">
                  <c:v>La Cisterna</c:v>
                </c:pt>
                <c:pt idx="3">
                  <c:v>El Monte</c:v>
                </c:pt>
                <c:pt idx="4">
                  <c:v>Providencia</c:v>
                </c:pt>
                <c:pt idx="5">
                  <c:v>San Miguel</c:v>
                </c:pt>
                <c:pt idx="6">
                  <c:v>La Pintana</c:v>
                </c:pt>
                <c:pt idx="7">
                  <c:v>Puente Alto</c:v>
                </c:pt>
                <c:pt idx="8">
                  <c:v>Independencia</c:v>
                </c:pt>
                <c:pt idx="9">
                  <c:v>Ñuñoa</c:v>
                </c:pt>
                <c:pt idx="10">
                  <c:v>Quinta Normal</c:v>
                </c:pt>
                <c:pt idx="11">
                  <c:v>Macul</c:v>
                </c:pt>
                <c:pt idx="12">
                  <c:v>San Bernardo</c:v>
                </c:pt>
                <c:pt idx="13">
                  <c:v>La Reina</c:v>
                </c:pt>
                <c:pt idx="14">
                  <c:v>Estación Central</c:v>
                </c:pt>
                <c:pt idx="15">
                  <c:v>Maipú</c:v>
                </c:pt>
                <c:pt idx="16">
                  <c:v>Peñalolén</c:v>
                </c:pt>
                <c:pt idx="17">
                  <c:v>Huechuraba</c:v>
                </c:pt>
                <c:pt idx="18">
                  <c:v>Tiltil</c:v>
                </c:pt>
                <c:pt idx="19">
                  <c:v>San Joaquín</c:v>
                </c:pt>
                <c:pt idx="20">
                  <c:v>San José  de Maipo</c:v>
                </c:pt>
                <c:pt idx="21">
                  <c:v>Cerro Navia</c:v>
                </c:pt>
                <c:pt idx="22">
                  <c:v>Renca</c:v>
                </c:pt>
                <c:pt idx="23">
                  <c:v>San Ramón</c:v>
                </c:pt>
                <c:pt idx="24">
                  <c:v>Conchalí</c:v>
                </c:pt>
                <c:pt idx="25">
                  <c:v>Pirque</c:v>
                </c:pt>
                <c:pt idx="26">
                  <c:v>Paine</c:v>
                </c:pt>
                <c:pt idx="27">
                  <c:v>Lo Espejo</c:v>
                </c:pt>
                <c:pt idx="28">
                  <c:v>Cerrillos</c:v>
                </c:pt>
                <c:pt idx="29">
                  <c:v>Colina</c:v>
                </c:pt>
                <c:pt idx="30">
                  <c:v>Santiago</c:v>
                </c:pt>
                <c:pt idx="31">
                  <c:v>Talagante</c:v>
                </c:pt>
                <c:pt idx="32">
                  <c:v>Buin</c:v>
                </c:pt>
                <c:pt idx="33">
                  <c:v>Peñaflor</c:v>
                </c:pt>
                <c:pt idx="34">
                  <c:v>Melipilla</c:v>
                </c:pt>
                <c:pt idx="35">
                  <c:v>Recoleta</c:v>
                </c:pt>
                <c:pt idx="36">
                  <c:v>Quilicura</c:v>
                </c:pt>
                <c:pt idx="37">
                  <c:v>Pedro Aguirre Cerda</c:v>
                </c:pt>
                <c:pt idx="38">
                  <c:v>Curacaví</c:v>
                </c:pt>
                <c:pt idx="39">
                  <c:v>Lo Prado</c:v>
                </c:pt>
                <c:pt idx="40">
                  <c:v>Pudahuel</c:v>
                </c:pt>
                <c:pt idx="41">
                  <c:v>Padre Hurtado</c:v>
                </c:pt>
                <c:pt idx="42">
                  <c:v>El Bosque</c:v>
                </c:pt>
                <c:pt idx="43">
                  <c:v>Isla De Maipo</c:v>
                </c:pt>
                <c:pt idx="44">
                  <c:v>Vitacura</c:v>
                </c:pt>
                <c:pt idx="45">
                  <c:v>Calera De Tango</c:v>
                </c:pt>
                <c:pt idx="46">
                  <c:v>San Pedro</c:v>
                </c:pt>
                <c:pt idx="47">
                  <c:v>María Pinto</c:v>
                </c:pt>
                <c:pt idx="48">
                  <c:v>Las Condes</c:v>
                </c:pt>
                <c:pt idx="49">
                  <c:v>La Granja</c:v>
                </c:pt>
                <c:pt idx="50">
                  <c:v>La Florida</c:v>
                </c:pt>
                <c:pt idx="51">
                  <c:v>Lo Barnechea</c:v>
                </c:pt>
              </c:strCache>
            </c:strRef>
          </c:cat>
          <c:val>
            <c:numRef>
              <c:f>Graphs!$E$58:$E$109</c:f>
              <c:numCache>
                <c:formatCode>0%</c:formatCode>
                <c:ptCount val="52"/>
                <c:pt idx="0">
                  <c:v>0.78692493946731235</c:v>
                </c:pt>
                <c:pt idx="1">
                  <c:v>0.80373831775700932</c:v>
                </c:pt>
                <c:pt idx="2">
                  <c:v>0.81173380035026266</c:v>
                </c:pt>
                <c:pt idx="3">
                  <c:v>0.81399999999999995</c:v>
                </c:pt>
                <c:pt idx="4">
                  <c:v>0.81539289558665229</c:v>
                </c:pt>
                <c:pt idx="5">
                  <c:v>0.85415304120340096</c:v>
                </c:pt>
                <c:pt idx="6">
                  <c:v>0.854383932020085</c:v>
                </c:pt>
                <c:pt idx="7">
                  <c:v>0.86188978531382465</c:v>
                </c:pt>
                <c:pt idx="8">
                  <c:v>0.87055990367248648</c:v>
                </c:pt>
                <c:pt idx="9">
                  <c:v>0.87764020393299347</c:v>
                </c:pt>
                <c:pt idx="10">
                  <c:v>0.88109161793372315</c:v>
                </c:pt>
                <c:pt idx="11">
                  <c:v>0.88127208480565367</c:v>
                </c:pt>
                <c:pt idx="12">
                  <c:v>0.88715318256003728</c:v>
                </c:pt>
                <c:pt idx="13">
                  <c:v>0.89146341463414636</c:v>
                </c:pt>
                <c:pt idx="14">
                  <c:v>0.89584402257567985</c:v>
                </c:pt>
                <c:pt idx="15">
                  <c:v>0.89972899728997291</c:v>
                </c:pt>
                <c:pt idx="16">
                  <c:v>0.90037149611617695</c:v>
                </c:pt>
                <c:pt idx="17">
                  <c:v>0.9007246376811594</c:v>
                </c:pt>
                <c:pt idx="18">
                  <c:v>0.91078066914498146</c:v>
                </c:pt>
                <c:pt idx="19">
                  <c:v>0.9116809116809117</c:v>
                </c:pt>
                <c:pt idx="20">
                  <c:v>0.91549295774647887</c:v>
                </c:pt>
                <c:pt idx="21">
                  <c:v>0.91972866026003397</c:v>
                </c:pt>
                <c:pt idx="22">
                  <c:v>0.92520080321285136</c:v>
                </c:pt>
                <c:pt idx="23">
                  <c:v>0.92941176470588238</c:v>
                </c:pt>
                <c:pt idx="24">
                  <c:v>0.93786034593209477</c:v>
                </c:pt>
                <c:pt idx="25">
                  <c:v>0.9388379204892966</c:v>
                </c:pt>
                <c:pt idx="26">
                  <c:v>0.94079655543595264</c:v>
                </c:pt>
                <c:pt idx="27">
                  <c:v>0.95097276264591435</c:v>
                </c:pt>
                <c:pt idx="28">
                  <c:v>0.95174537987679675</c:v>
                </c:pt>
                <c:pt idx="29">
                  <c:v>0.95225580376697327</c:v>
                </c:pt>
                <c:pt idx="30">
                  <c:v>0.95295955563270263</c:v>
                </c:pt>
                <c:pt idx="31">
                  <c:v>0.95339412360688958</c:v>
                </c:pt>
                <c:pt idx="32">
                  <c:v>0.96283059328091491</c:v>
                </c:pt>
                <c:pt idx="33">
                  <c:v>0.96401028277634959</c:v>
                </c:pt>
                <c:pt idx="34">
                  <c:v>0.96867749419953597</c:v>
                </c:pt>
                <c:pt idx="35">
                  <c:v>0.98250728862973757</c:v>
                </c:pt>
                <c:pt idx="36">
                  <c:v>0.98665331998665329</c:v>
                </c:pt>
                <c:pt idx="37">
                  <c:v>1.0015974440894568</c:v>
                </c:pt>
                <c:pt idx="38">
                  <c:v>1.0056022408963585</c:v>
                </c:pt>
                <c:pt idx="39">
                  <c:v>1.0085616438356164</c:v>
                </c:pt>
                <c:pt idx="40">
                  <c:v>1.0100806451612903</c:v>
                </c:pt>
                <c:pt idx="41">
                  <c:v>1.0102974828375286</c:v>
                </c:pt>
                <c:pt idx="42">
                  <c:v>1.011825922421949</c:v>
                </c:pt>
                <c:pt idx="43">
                  <c:v>1.0186915887850467</c:v>
                </c:pt>
                <c:pt idx="44">
                  <c:v>1.0191826522101752</c:v>
                </c:pt>
                <c:pt idx="45">
                  <c:v>1.0333333333333334</c:v>
                </c:pt>
                <c:pt idx="46">
                  <c:v>1.0408163265306123</c:v>
                </c:pt>
                <c:pt idx="47">
                  <c:v>1.0714285714285714</c:v>
                </c:pt>
                <c:pt idx="48">
                  <c:v>1.1292055414192819</c:v>
                </c:pt>
                <c:pt idx="49">
                  <c:v>1.1411432604093155</c:v>
                </c:pt>
                <c:pt idx="50">
                  <c:v>1.1918735891647856</c:v>
                </c:pt>
                <c:pt idx="51">
                  <c:v>1.4034141958670261</c:v>
                </c:pt>
              </c:numCache>
            </c:numRef>
          </c:val>
          <c:extLst>
            <c:ext xmlns:c16="http://schemas.microsoft.com/office/drawing/2014/chart" uri="{C3380CC4-5D6E-409C-BE32-E72D297353CC}">
              <c16:uniqueId val="{00000000-4285-2B45-A3BC-7BAB5E3036D1}"/>
            </c:ext>
          </c:extLst>
        </c:ser>
        <c:dLbls>
          <c:showLegendKey val="0"/>
          <c:showVal val="0"/>
          <c:showCatName val="0"/>
          <c:showSerName val="0"/>
          <c:showPercent val="0"/>
          <c:showBubbleSize val="0"/>
        </c:dLbls>
        <c:gapWidth val="50"/>
        <c:axId val="479778047"/>
        <c:axId val="476929231"/>
      </c:barChart>
      <c:catAx>
        <c:axId val="479778047"/>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76929231"/>
        <c:crosses val="autoZero"/>
        <c:auto val="1"/>
        <c:lblAlgn val="ctr"/>
        <c:lblOffset val="100"/>
        <c:noMultiLvlLbl val="0"/>
      </c:catAx>
      <c:valAx>
        <c:axId val="476929231"/>
        <c:scaling>
          <c:orientation val="minMax"/>
          <c:max val="1.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dirty="0"/>
                  <a:t>DPT3 coverage</a:t>
                </a:r>
              </a:p>
            </c:rich>
          </c:tx>
          <c:layout>
            <c:manualLayout>
              <c:xMode val="edge"/>
              <c:yMode val="edge"/>
              <c:x val="1.4951149766962197E-2"/>
              <c:y val="0.16089443735932868"/>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79778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Graphs!$H$1</c:f>
              <c:strCache>
                <c:ptCount val="1"/>
                <c:pt idx="0">
                  <c:v>DPT3 coverage public sector</c:v>
                </c:pt>
              </c:strCache>
            </c:strRef>
          </c:tx>
          <c:spPr>
            <a:solidFill>
              <a:srgbClr val="45A1B3"/>
            </a:solidFill>
            <a:ln>
              <a:noFill/>
            </a:ln>
            <a:effectLst/>
          </c:spPr>
          <c:invertIfNegative val="0"/>
          <c:cat>
            <c:strRef>
              <c:f>Graphs!$G$2:$G$53</c:f>
              <c:strCache>
                <c:ptCount val="52"/>
                <c:pt idx="0">
                  <c:v>La Pintana</c:v>
                </c:pt>
                <c:pt idx="1">
                  <c:v>Alhué</c:v>
                </c:pt>
                <c:pt idx="2">
                  <c:v>San Pedro</c:v>
                </c:pt>
                <c:pt idx="3">
                  <c:v>El Monte</c:v>
                </c:pt>
                <c:pt idx="4">
                  <c:v>San Ramón</c:v>
                </c:pt>
                <c:pt idx="5">
                  <c:v>Paine</c:v>
                </c:pt>
                <c:pt idx="6">
                  <c:v>Lo Espejo</c:v>
                </c:pt>
                <c:pt idx="7">
                  <c:v>El Bosque</c:v>
                </c:pt>
                <c:pt idx="8">
                  <c:v>La Granja</c:v>
                </c:pt>
                <c:pt idx="9">
                  <c:v>San Bernardo</c:v>
                </c:pt>
                <c:pt idx="10">
                  <c:v>Pedro Aguirre Cerda</c:v>
                </c:pt>
                <c:pt idx="11">
                  <c:v>Talagante</c:v>
                </c:pt>
                <c:pt idx="12">
                  <c:v>Cerro Navia</c:v>
                </c:pt>
                <c:pt idx="13">
                  <c:v>María Pinto</c:v>
                </c:pt>
                <c:pt idx="14">
                  <c:v>San José  de Maipo</c:v>
                </c:pt>
                <c:pt idx="15">
                  <c:v>Puente Alto</c:v>
                </c:pt>
                <c:pt idx="16">
                  <c:v>Isla De Maipo</c:v>
                </c:pt>
                <c:pt idx="17">
                  <c:v>Conchalí</c:v>
                </c:pt>
                <c:pt idx="18">
                  <c:v>Curacaví</c:v>
                </c:pt>
                <c:pt idx="19">
                  <c:v>Peñaflor</c:v>
                </c:pt>
                <c:pt idx="20">
                  <c:v>Renca</c:v>
                </c:pt>
                <c:pt idx="21">
                  <c:v>Quilicura</c:v>
                </c:pt>
                <c:pt idx="22">
                  <c:v>Lo Prado</c:v>
                </c:pt>
                <c:pt idx="23">
                  <c:v>Independencia</c:v>
                </c:pt>
                <c:pt idx="24">
                  <c:v>San Joaquín</c:v>
                </c:pt>
                <c:pt idx="25">
                  <c:v>Pirque</c:v>
                </c:pt>
                <c:pt idx="26">
                  <c:v>Calera De Tango</c:v>
                </c:pt>
                <c:pt idx="27">
                  <c:v>La Cisterna</c:v>
                </c:pt>
                <c:pt idx="28">
                  <c:v>Peñalolén</c:v>
                </c:pt>
                <c:pt idx="29">
                  <c:v>Padre Hurtado</c:v>
                </c:pt>
                <c:pt idx="30">
                  <c:v>Cerrillos</c:v>
                </c:pt>
                <c:pt idx="31">
                  <c:v>Pudahuel</c:v>
                </c:pt>
                <c:pt idx="32">
                  <c:v>Quinta Normal</c:v>
                </c:pt>
                <c:pt idx="33">
                  <c:v>Melipilla</c:v>
                </c:pt>
                <c:pt idx="34">
                  <c:v>Estación Central</c:v>
                </c:pt>
                <c:pt idx="35">
                  <c:v>Maipú</c:v>
                </c:pt>
                <c:pt idx="36">
                  <c:v>Tiltil</c:v>
                </c:pt>
                <c:pt idx="37">
                  <c:v>Lampa</c:v>
                </c:pt>
                <c:pt idx="38">
                  <c:v>Recoleta</c:v>
                </c:pt>
                <c:pt idx="39">
                  <c:v>Buin</c:v>
                </c:pt>
                <c:pt idx="40">
                  <c:v>Macul</c:v>
                </c:pt>
                <c:pt idx="41">
                  <c:v>Huechuraba</c:v>
                </c:pt>
                <c:pt idx="42">
                  <c:v>Santiago</c:v>
                </c:pt>
                <c:pt idx="43">
                  <c:v>San Miguel</c:v>
                </c:pt>
                <c:pt idx="44">
                  <c:v>Colina</c:v>
                </c:pt>
                <c:pt idx="45">
                  <c:v>La Reina</c:v>
                </c:pt>
                <c:pt idx="46">
                  <c:v>La Florida</c:v>
                </c:pt>
                <c:pt idx="47">
                  <c:v>Ñuñoa</c:v>
                </c:pt>
                <c:pt idx="48">
                  <c:v>Providencia</c:v>
                </c:pt>
                <c:pt idx="49">
                  <c:v>Las Condes</c:v>
                </c:pt>
                <c:pt idx="50">
                  <c:v>Vitacura</c:v>
                </c:pt>
                <c:pt idx="51">
                  <c:v>Lo Barnechea</c:v>
                </c:pt>
              </c:strCache>
            </c:strRef>
          </c:cat>
          <c:val>
            <c:numRef>
              <c:f>Graphs!$H$2:$H$53</c:f>
              <c:numCache>
                <c:formatCode>0%</c:formatCode>
                <c:ptCount val="52"/>
                <c:pt idx="0">
                  <c:v>0.8420239474700657</c:v>
                </c:pt>
                <c:pt idx="1">
                  <c:v>0.78504672897196259</c:v>
                </c:pt>
                <c:pt idx="2">
                  <c:v>1.0204081632653061</c:v>
                </c:pt>
                <c:pt idx="3">
                  <c:v>0.78800000000000003</c:v>
                </c:pt>
                <c:pt idx="4">
                  <c:v>0.90045248868778283</c:v>
                </c:pt>
                <c:pt idx="5">
                  <c:v>0.90742734122712598</c:v>
                </c:pt>
                <c:pt idx="6">
                  <c:v>0.91284046692607002</c:v>
                </c:pt>
                <c:pt idx="7">
                  <c:v>0.96736045411542104</c:v>
                </c:pt>
                <c:pt idx="8">
                  <c:v>1.0945659844742412</c:v>
                </c:pt>
                <c:pt idx="9">
                  <c:v>0.83259501049195617</c:v>
                </c:pt>
                <c:pt idx="10">
                  <c:v>0.94169329073482433</c:v>
                </c:pt>
                <c:pt idx="11">
                  <c:v>0.88855116514690979</c:v>
                </c:pt>
                <c:pt idx="12">
                  <c:v>0.85019785189372532</c:v>
                </c:pt>
                <c:pt idx="13">
                  <c:v>1</c:v>
                </c:pt>
                <c:pt idx="14">
                  <c:v>0.84037558685446012</c:v>
                </c:pt>
                <c:pt idx="15">
                  <c:v>0.78545056748256525</c:v>
                </c:pt>
                <c:pt idx="16">
                  <c:v>0.93925233644859818</c:v>
                </c:pt>
                <c:pt idx="17">
                  <c:v>0.85586162716207559</c:v>
                </c:pt>
                <c:pt idx="18">
                  <c:v>0.91876750700280108</c:v>
                </c:pt>
                <c:pt idx="19">
                  <c:v>0.86975149957155096</c:v>
                </c:pt>
                <c:pt idx="20">
                  <c:v>0.82228915662650603</c:v>
                </c:pt>
                <c:pt idx="21">
                  <c:v>0.88054721388054724</c:v>
                </c:pt>
                <c:pt idx="22">
                  <c:v>0.89554794520547942</c:v>
                </c:pt>
                <c:pt idx="23">
                  <c:v>0.75556893437688144</c:v>
                </c:pt>
                <c:pt idx="24">
                  <c:v>0.77587844254510918</c:v>
                </c:pt>
                <c:pt idx="25">
                  <c:v>0.7951070336391437</c:v>
                </c:pt>
                <c:pt idx="26">
                  <c:v>0.88666666666666671</c:v>
                </c:pt>
                <c:pt idx="27">
                  <c:v>0.65323992994746061</c:v>
                </c:pt>
                <c:pt idx="28">
                  <c:v>0.73826409996622766</c:v>
                </c:pt>
                <c:pt idx="29">
                  <c:v>0.84210526315789469</c:v>
                </c:pt>
                <c:pt idx="30">
                  <c:v>0.78234086242299794</c:v>
                </c:pt>
                <c:pt idx="31">
                  <c:v>0.83971774193548387</c:v>
                </c:pt>
                <c:pt idx="32">
                  <c:v>0.70370370370370372</c:v>
                </c:pt>
                <c:pt idx="33">
                  <c:v>0.79002320185614849</c:v>
                </c:pt>
                <c:pt idx="34">
                  <c:v>0.7090815802975885</c:v>
                </c:pt>
                <c:pt idx="35">
                  <c:v>0.71189024390243905</c:v>
                </c:pt>
                <c:pt idx="36">
                  <c:v>0.72118959107806691</c:v>
                </c:pt>
                <c:pt idx="37">
                  <c:v>0.59685230024213076</c:v>
                </c:pt>
                <c:pt idx="38">
                  <c:v>0.78425655976676389</c:v>
                </c:pt>
                <c:pt idx="39">
                  <c:v>0.75053609721229453</c:v>
                </c:pt>
                <c:pt idx="40">
                  <c:v>0.61554770318021201</c:v>
                </c:pt>
                <c:pt idx="41">
                  <c:v>0.61376811594202896</c:v>
                </c:pt>
                <c:pt idx="42">
                  <c:v>0.62402360701267146</c:v>
                </c:pt>
                <c:pt idx="43">
                  <c:v>0.50686723348593854</c:v>
                </c:pt>
                <c:pt idx="44">
                  <c:v>0.59088918090232145</c:v>
                </c:pt>
                <c:pt idx="45">
                  <c:v>0.52439024390243905</c:v>
                </c:pt>
                <c:pt idx="46">
                  <c:v>0.69887133182844241</c:v>
                </c:pt>
                <c:pt idx="47">
                  <c:v>0.34959941733430444</c:v>
                </c:pt>
                <c:pt idx="48">
                  <c:v>0.2131324004305705</c:v>
                </c:pt>
                <c:pt idx="49">
                  <c:v>0.25303929884082554</c:v>
                </c:pt>
                <c:pt idx="50">
                  <c:v>7.6730608840700584E-2</c:v>
                </c:pt>
                <c:pt idx="51">
                  <c:v>0.36837376460017968</c:v>
                </c:pt>
              </c:numCache>
            </c:numRef>
          </c:val>
          <c:extLst>
            <c:ext xmlns:c16="http://schemas.microsoft.com/office/drawing/2014/chart" uri="{C3380CC4-5D6E-409C-BE32-E72D297353CC}">
              <c16:uniqueId val="{00000000-54ED-0740-B2CC-89E951F2FA6F}"/>
            </c:ext>
          </c:extLst>
        </c:ser>
        <c:ser>
          <c:idx val="1"/>
          <c:order val="1"/>
          <c:tx>
            <c:strRef>
              <c:f>Graphs!$I$1</c:f>
              <c:strCache>
                <c:ptCount val="1"/>
                <c:pt idx="0">
                  <c:v>DPT3 coverage private sector</c:v>
                </c:pt>
              </c:strCache>
            </c:strRef>
          </c:tx>
          <c:spPr>
            <a:solidFill>
              <a:srgbClr val="FF5A2B"/>
            </a:solidFill>
            <a:ln>
              <a:noFill/>
            </a:ln>
            <a:effectLst/>
          </c:spPr>
          <c:invertIfNegative val="0"/>
          <c:cat>
            <c:strRef>
              <c:f>Graphs!$G$2:$G$53</c:f>
              <c:strCache>
                <c:ptCount val="52"/>
                <c:pt idx="0">
                  <c:v>La Pintana</c:v>
                </c:pt>
                <c:pt idx="1">
                  <c:v>Alhué</c:v>
                </c:pt>
                <c:pt idx="2">
                  <c:v>San Pedro</c:v>
                </c:pt>
                <c:pt idx="3">
                  <c:v>El Monte</c:v>
                </c:pt>
                <c:pt idx="4">
                  <c:v>San Ramón</c:v>
                </c:pt>
                <c:pt idx="5">
                  <c:v>Paine</c:v>
                </c:pt>
                <c:pt idx="6">
                  <c:v>Lo Espejo</c:v>
                </c:pt>
                <c:pt idx="7">
                  <c:v>El Bosque</c:v>
                </c:pt>
                <c:pt idx="8">
                  <c:v>La Granja</c:v>
                </c:pt>
                <c:pt idx="9">
                  <c:v>San Bernardo</c:v>
                </c:pt>
                <c:pt idx="10">
                  <c:v>Pedro Aguirre Cerda</c:v>
                </c:pt>
                <c:pt idx="11">
                  <c:v>Talagante</c:v>
                </c:pt>
                <c:pt idx="12">
                  <c:v>Cerro Navia</c:v>
                </c:pt>
                <c:pt idx="13">
                  <c:v>María Pinto</c:v>
                </c:pt>
                <c:pt idx="14">
                  <c:v>San José  de Maipo</c:v>
                </c:pt>
                <c:pt idx="15">
                  <c:v>Puente Alto</c:v>
                </c:pt>
                <c:pt idx="16">
                  <c:v>Isla De Maipo</c:v>
                </c:pt>
                <c:pt idx="17">
                  <c:v>Conchalí</c:v>
                </c:pt>
                <c:pt idx="18">
                  <c:v>Curacaví</c:v>
                </c:pt>
                <c:pt idx="19">
                  <c:v>Peñaflor</c:v>
                </c:pt>
                <c:pt idx="20">
                  <c:v>Renca</c:v>
                </c:pt>
                <c:pt idx="21">
                  <c:v>Quilicura</c:v>
                </c:pt>
                <c:pt idx="22">
                  <c:v>Lo Prado</c:v>
                </c:pt>
                <c:pt idx="23">
                  <c:v>Independencia</c:v>
                </c:pt>
                <c:pt idx="24">
                  <c:v>San Joaquín</c:v>
                </c:pt>
                <c:pt idx="25">
                  <c:v>Pirque</c:v>
                </c:pt>
                <c:pt idx="26">
                  <c:v>Calera De Tango</c:v>
                </c:pt>
                <c:pt idx="27">
                  <c:v>La Cisterna</c:v>
                </c:pt>
                <c:pt idx="28">
                  <c:v>Peñalolén</c:v>
                </c:pt>
                <c:pt idx="29">
                  <c:v>Padre Hurtado</c:v>
                </c:pt>
                <c:pt idx="30">
                  <c:v>Cerrillos</c:v>
                </c:pt>
                <c:pt idx="31">
                  <c:v>Pudahuel</c:v>
                </c:pt>
                <c:pt idx="32">
                  <c:v>Quinta Normal</c:v>
                </c:pt>
                <c:pt idx="33">
                  <c:v>Melipilla</c:v>
                </c:pt>
                <c:pt idx="34">
                  <c:v>Estación Central</c:v>
                </c:pt>
                <c:pt idx="35">
                  <c:v>Maipú</c:v>
                </c:pt>
                <c:pt idx="36">
                  <c:v>Tiltil</c:v>
                </c:pt>
                <c:pt idx="37">
                  <c:v>Lampa</c:v>
                </c:pt>
                <c:pt idx="38">
                  <c:v>Recoleta</c:v>
                </c:pt>
                <c:pt idx="39">
                  <c:v>Buin</c:v>
                </c:pt>
                <c:pt idx="40">
                  <c:v>Macul</c:v>
                </c:pt>
                <c:pt idx="41">
                  <c:v>Huechuraba</c:v>
                </c:pt>
                <c:pt idx="42">
                  <c:v>Santiago</c:v>
                </c:pt>
                <c:pt idx="43">
                  <c:v>San Miguel</c:v>
                </c:pt>
                <c:pt idx="44">
                  <c:v>Colina</c:v>
                </c:pt>
                <c:pt idx="45">
                  <c:v>La Reina</c:v>
                </c:pt>
                <c:pt idx="46">
                  <c:v>La Florida</c:v>
                </c:pt>
                <c:pt idx="47">
                  <c:v>Ñuñoa</c:v>
                </c:pt>
                <c:pt idx="48">
                  <c:v>Providencia</c:v>
                </c:pt>
                <c:pt idx="49">
                  <c:v>Las Condes</c:v>
                </c:pt>
                <c:pt idx="50">
                  <c:v>Vitacura</c:v>
                </c:pt>
                <c:pt idx="51">
                  <c:v>Lo Barnechea</c:v>
                </c:pt>
              </c:strCache>
            </c:strRef>
          </c:cat>
          <c:val>
            <c:numRef>
              <c:f>Graphs!$I$2:$I$53</c:f>
              <c:numCache>
                <c:formatCode>0%</c:formatCode>
                <c:ptCount val="52"/>
                <c:pt idx="0">
                  <c:v>1.2359984550019312E-2</c:v>
                </c:pt>
                <c:pt idx="1">
                  <c:v>1.8691588785046728E-2</c:v>
                </c:pt>
                <c:pt idx="2">
                  <c:v>2.0408163265306121E-2</c:v>
                </c:pt>
                <c:pt idx="3">
                  <c:v>2.5999999999999999E-2</c:v>
                </c:pt>
                <c:pt idx="4">
                  <c:v>2.8959276018099549E-2</c:v>
                </c:pt>
                <c:pt idx="5">
                  <c:v>3.3369214208826693E-2</c:v>
                </c:pt>
                <c:pt idx="6">
                  <c:v>3.8132295719844361E-2</c:v>
                </c:pt>
                <c:pt idx="7">
                  <c:v>4.4465468306527908E-2</c:v>
                </c:pt>
                <c:pt idx="8">
                  <c:v>4.6577275935074103E-2</c:v>
                </c:pt>
                <c:pt idx="9">
                  <c:v>5.455817206808114E-2</c:v>
                </c:pt>
                <c:pt idx="10">
                  <c:v>5.9904153354632589E-2</c:v>
                </c:pt>
                <c:pt idx="11">
                  <c:v>6.4842958459979741E-2</c:v>
                </c:pt>
                <c:pt idx="12">
                  <c:v>6.953080836630865E-2</c:v>
                </c:pt>
                <c:pt idx="13">
                  <c:v>7.1428571428571425E-2</c:v>
                </c:pt>
                <c:pt idx="14">
                  <c:v>7.5117370892018781E-2</c:v>
                </c:pt>
                <c:pt idx="15">
                  <c:v>7.6439217831259398E-2</c:v>
                </c:pt>
                <c:pt idx="16">
                  <c:v>7.9439252336448593E-2</c:v>
                </c:pt>
                <c:pt idx="17">
                  <c:v>8.1998718770019213E-2</c:v>
                </c:pt>
                <c:pt idx="18">
                  <c:v>8.683473389355742E-2</c:v>
                </c:pt>
                <c:pt idx="19">
                  <c:v>9.4258783204798635E-2</c:v>
                </c:pt>
                <c:pt idx="20">
                  <c:v>0.10291164658634538</c:v>
                </c:pt>
                <c:pt idx="21">
                  <c:v>0.1061061061061061</c:v>
                </c:pt>
                <c:pt idx="22">
                  <c:v>0.11301369863013698</c:v>
                </c:pt>
                <c:pt idx="23">
                  <c:v>0.11499096929560505</c:v>
                </c:pt>
                <c:pt idx="24">
                  <c:v>0.13580246913580246</c:v>
                </c:pt>
                <c:pt idx="25">
                  <c:v>0.14373088685015289</c:v>
                </c:pt>
                <c:pt idx="26">
                  <c:v>0.14666666666666667</c:v>
                </c:pt>
                <c:pt idx="27">
                  <c:v>0.15849387040280211</c:v>
                </c:pt>
                <c:pt idx="28">
                  <c:v>0.16210739614994935</c:v>
                </c:pt>
                <c:pt idx="29">
                  <c:v>0.16819221967963388</c:v>
                </c:pt>
                <c:pt idx="30">
                  <c:v>0.16940451745379878</c:v>
                </c:pt>
                <c:pt idx="31">
                  <c:v>0.17036290322580644</c:v>
                </c:pt>
                <c:pt idx="32">
                  <c:v>0.17738791423001948</c:v>
                </c:pt>
                <c:pt idx="33">
                  <c:v>0.17865429234338748</c:v>
                </c:pt>
                <c:pt idx="34">
                  <c:v>0.18676244227809133</c:v>
                </c:pt>
                <c:pt idx="35">
                  <c:v>0.18783875338753386</c:v>
                </c:pt>
                <c:pt idx="36">
                  <c:v>0.1895910780669145</c:v>
                </c:pt>
                <c:pt idx="37">
                  <c:v>0.19007263922518161</c:v>
                </c:pt>
                <c:pt idx="38">
                  <c:v>0.19825072886297376</c:v>
                </c:pt>
                <c:pt idx="39">
                  <c:v>0.21229449606862044</c:v>
                </c:pt>
                <c:pt idx="40">
                  <c:v>0.26572438162544171</c:v>
                </c:pt>
                <c:pt idx="41">
                  <c:v>0.28695652173913044</c:v>
                </c:pt>
                <c:pt idx="42">
                  <c:v>0.32893594862003123</c:v>
                </c:pt>
                <c:pt idx="43">
                  <c:v>0.34728580771746237</c:v>
                </c:pt>
                <c:pt idx="44">
                  <c:v>0.36136662286465177</c:v>
                </c:pt>
                <c:pt idx="45">
                  <c:v>0.36707317073170731</c:v>
                </c:pt>
                <c:pt idx="46">
                  <c:v>0.49300225733634312</c:v>
                </c:pt>
                <c:pt idx="47">
                  <c:v>0.52804078659868903</c:v>
                </c:pt>
                <c:pt idx="48">
                  <c:v>0.60226049515608182</c:v>
                </c:pt>
                <c:pt idx="49">
                  <c:v>0.87616624257845632</c:v>
                </c:pt>
                <c:pt idx="50">
                  <c:v>0.94245204336947452</c:v>
                </c:pt>
                <c:pt idx="51">
                  <c:v>1.0350404312668464</c:v>
                </c:pt>
              </c:numCache>
            </c:numRef>
          </c:val>
          <c:extLst>
            <c:ext xmlns:c16="http://schemas.microsoft.com/office/drawing/2014/chart" uri="{C3380CC4-5D6E-409C-BE32-E72D297353CC}">
              <c16:uniqueId val="{00000001-54ED-0740-B2CC-89E951F2FA6F}"/>
            </c:ext>
          </c:extLst>
        </c:ser>
        <c:dLbls>
          <c:showLegendKey val="0"/>
          <c:showVal val="0"/>
          <c:showCatName val="0"/>
          <c:showSerName val="0"/>
          <c:showPercent val="0"/>
          <c:showBubbleSize val="0"/>
        </c:dLbls>
        <c:gapWidth val="50"/>
        <c:overlap val="100"/>
        <c:axId val="477589071"/>
        <c:axId val="379099039"/>
      </c:barChart>
      <c:catAx>
        <c:axId val="477589071"/>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79099039"/>
        <c:crosses val="autoZero"/>
        <c:auto val="1"/>
        <c:lblAlgn val="ctr"/>
        <c:lblOffset val="100"/>
        <c:noMultiLvlLbl val="0"/>
      </c:catAx>
      <c:valAx>
        <c:axId val="379099039"/>
        <c:scaling>
          <c:orientation val="minMax"/>
          <c:max val="1.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sz="1200" dirty="0">
                    <a:solidFill>
                      <a:schemeClr val="tx1"/>
                    </a:solidFill>
                  </a:rPr>
                  <a:t>DPT3 coverage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77589071"/>
        <c:crosses val="autoZero"/>
        <c:crossBetween val="between"/>
      </c:valAx>
      <c:spPr>
        <a:noFill/>
        <a:ln>
          <a:noFill/>
        </a:ln>
        <a:effectLst/>
      </c:spPr>
    </c:plotArea>
    <c:legend>
      <c:legendPos val="b"/>
      <c:layout>
        <c:manualLayout>
          <c:xMode val="edge"/>
          <c:yMode val="edge"/>
          <c:x val="0.10843206844434848"/>
          <c:y val="0.95408205394595791"/>
          <c:w val="0.81455566950951819"/>
          <c:h val="4.591794605404204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0"/>
    <c:plotArea>
      <c:layout/>
      <c:barChart>
        <c:barDir val="col"/>
        <c:grouping val="clustered"/>
        <c:varyColors val="0"/>
        <c:ser>
          <c:idx val="0"/>
          <c:order val="0"/>
          <c:tx>
            <c:v>MENSUAL</c:v>
          </c:tx>
          <c:invertIfNegative val="0"/>
          <c:cat>
            <c:strRef>
              <c:f>Hoja1!$A$4:$A$15</c:f>
              <c:strCache>
                <c:ptCount val="12"/>
                <c:pt idx="0">
                  <c:v>BCG</c:v>
                </c:pt>
                <c:pt idx="1">
                  <c:v>HB (RN)</c:v>
                </c:pt>
                <c:pt idx="2">
                  <c:v>Polio 2</c:v>
                </c:pt>
                <c:pt idx="3">
                  <c:v>Rota 2</c:v>
                </c:pt>
                <c:pt idx="4">
                  <c:v>Neumo 2</c:v>
                </c:pt>
                <c:pt idx="5">
                  <c:v>Penta 1</c:v>
                </c:pt>
                <c:pt idx="6">
                  <c:v>Penta 2</c:v>
                </c:pt>
                <c:pt idx="7">
                  <c:v>Penta 3</c:v>
                </c:pt>
                <c:pt idx="8">
                  <c:v>TV
1 año</c:v>
                </c:pt>
                <c:pt idx="9">
                  <c:v>Fiebre
Amarilla</c:v>
                </c:pt>
                <c:pt idx="10">
                  <c:v>Neumo
Ref</c:v>
                </c:pt>
                <c:pt idx="11">
                  <c:v>TV
5 años</c:v>
                </c:pt>
              </c:strCache>
            </c:strRef>
          </c:cat>
          <c:val>
            <c:numRef>
              <c:f>Hoja1!$B$4:$B$15</c:f>
              <c:numCache>
                <c:formatCode>General</c:formatCode>
                <c:ptCount val="12"/>
                <c:pt idx="0">
                  <c:v>65666</c:v>
                </c:pt>
                <c:pt idx="1">
                  <c:v>61792</c:v>
                </c:pt>
                <c:pt idx="2">
                  <c:v>60867</c:v>
                </c:pt>
                <c:pt idx="3">
                  <c:v>60533</c:v>
                </c:pt>
                <c:pt idx="4">
                  <c:v>61891</c:v>
                </c:pt>
                <c:pt idx="5">
                  <c:v>60086</c:v>
                </c:pt>
                <c:pt idx="6">
                  <c:v>61224</c:v>
                </c:pt>
                <c:pt idx="7">
                  <c:v>61840</c:v>
                </c:pt>
                <c:pt idx="8">
                  <c:v>61960</c:v>
                </c:pt>
                <c:pt idx="9">
                  <c:v>53314</c:v>
                </c:pt>
                <c:pt idx="10">
                  <c:v>62595</c:v>
                </c:pt>
                <c:pt idx="11">
                  <c:v>61634</c:v>
                </c:pt>
              </c:numCache>
            </c:numRef>
          </c:val>
          <c:extLst>
            <c:ext xmlns:c16="http://schemas.microsoft.com/office/drawing/2014/chart" uri="{C3380CC4-5D6E-409C-BE32-E72D297353CC}">
              <c16:uniqueId val="{00000000-2CC6-4421-8AF1-0BEB52BE2D9B}"/>
            </c:ext>
          </c:extLst>
        </c:ser>
        <c:ser>
          <c:idx val="1"/>
          <c:order val="1"/>
          <c:tx>
            <c:v>APLICATIVO</c:v>
          </c:tx>
          <c:invertIfNegative val="0"/>
          <c:cat>
            <c:strRef>
              <c:f>Hoja1!$A$4:$A$15</c:f>
              <c:strCache>
                <c:ptCount val="12"/>
                <c:pt idx="0">
                  <c:v>BCG</c:v>
                </c:pt>
                <c:pt idx="1">
                  <c:v>HB (RN)</c:v>
                </c:pt>
                <c:pt idx="2">
                  <c:v>Polio 2</c:v>
                </c:pt>
                <c:pt idx="3">
                  <c:v>Rota 2</c:v>
                </c:pt>
                <c:pt idx="4">
                  <c:v>Neumo 2</c:v>
                </c:pt>
                <c:pt idx="5">
                  <c:v>Penta 1</c:v>
                </c:pt>
                <c:pt idx="6">
                  <c:v>Penta 2</c:v>
                </c:pt>
                <c:pt idx="7">
                  <c:v>Penta 3</c:v>
                </c:pt>
                <c:pt idx="8">
                  <c:v>TV
1 año</c:v>
                </c:pt>
                <c:pt idx="9">
                  <c:v>Fiebre
Amarilla</c:v>
                </c:pt>
                <c:pt idx="10">
                  <c:v>Neumo
Ref</c:v>
                </c:pt>
                <c:pt idx="11">
                  <c:v>TV
5 años</c:v>
                </c:pt>
              </c:strCache>
            </c:strRef>
          </c:cat>
          <c:val>
            <c:numRef>
              <c:f>Hoja1!$C$4:$C$15</c:f>
              <c:numCache>
                <c:formatCode>General</c:formatCode>
                <c:ptCount val="12"/>
                <c:pt idx="0">
                  <c:v>65021</c:v>
                </c:pt>
                <c:pt idx="1">
                  <c:v>60780</c:v>
                </c:pt>
                <c:pt idx="2">
                  <c:v>57601</c:v>
                </c:pt>
                <c:pt idx="3">
                  <c:v>57320</c:v>
                </c:pt>
                <c:pt idx="4">
                  <c:v>58786</c:v>
                </c:pt>
                <c:pt idx="5">
                  <c:v>57601</c:v>
                </c:pt>
                <c:pt idx="6">
                  <c:v>57868</c:v>
                </c:pt>
                <c:pt idx="7">
                  <c:v>57720</c:v>
                </c:pt>
                <c:pt idx="8">
                  <c:v>61500</c:v>
                </c:pt>
                <c:pt idx="9">
                  <c:v>48424</c:v>
                </c:pt>
                <c:pt idx="10">
                  <c:v>58429</c:v>
                </c:pt>
                <c:pt idx="11">
                  <c:v>56235</c:v>
                </c:pt>
              </c:numCache>
            </c:numRef>
          </c:val>
          <c:extLst>
            <c:ext xmlns:c16="http://schemas.microsoft.com/office/drawing/2014/chart" uri="{C3380CC4-5D6E-409C-BE32-E72D297353CC}">
              <c16:uniqueId val="{00000001-2CC6-4421-8AF1-0BEB52BE2D9B}"/>
            </c:ext>
          </c:extLst>
        </c:ser>
        <c:dLbls>
          <c:showLegendKey val="0"/>
          <c:showVal val="0"/>
          <c:showCatName val="0"/>
          <c:showSerName val="0"/>
          <c:showPercent val="0"/>
          <c:showBubbleSize val="0"/>
        </c:dLbls>
        <c:gapWidth val="150"/>
        <c:axId val="48872064"/>
        <c:axId val="103281024"/>
      </c:barChart>
      <c:catAx>
        <c:axId val="48872064"/>
        <c:scaling>
          <c:orientation val="minMax"/>
        </c:scaling>
        <c:delete val="0"/>
        <c:axPos val="b"/>
        <c:numFmt formatCode="General" sourceLinked="1"/>
        <c:majorTickMark val="out"/>
        <c:minorTickMark val="none"/>
        <c:tickLblPos val="nextTo"/>
        <c:spPr>
          <a:ln>
            <a:solidFill>
              <a:prstClr val="black"/>
            </a:solidFill>
          </a:ln>
        </c:spPr>
        <c:txPr>
          <a:bodyPr rot="1920000" vert="horz"/>
          <a:lstStyle/>
          <a:p>
            <a:pPr>
              <a:defRPr sz="700" baseline="0"/>
            </a:pPr>
            <a:endParaRPr lang="en-US"/>
          </a:p>
        </c:txPr>
        <c:crossAx val="103281024"/>
        <c:crosses val="autoZero"/>
        <c:auto val="1"/>
        <c:lblAlgn val="ctr"/>
        <c:lblOffset val="100"/>
        <c:noMultiLvlLbl val="0"/>
      </c:catAx>
      <c:valAx>
        <c:axId val="103281024"/>
        <c:scaling>
          <c:orientation val="minMax"/>
        </c:scaling>
        <c:delete val="0"/>
        <c:axPos val="l"/>
        <c:majorGridlines/>
        <c:title>
          <c:tx>
            <c:rich>
              <a:bodyPr rot="-5400000" vert="horz"/>
              <a:lstStyle/>
              <a:p>
                <a:pPr>
                  <a:defRPr/>
                </a:pPr>
                <a:r>
                  <a:rPr lang="en-US" dirty="0" err="1"/>
                  <a:t>Número</a:t>
                </a:r>
                <a:r>
                  <a:rPr lang="en-US" dirty="0"/>
                  <a:t> de </a:t>
                </a:r>
                <a:r>
                  <a:rPr lang="en-US" dirty="0" err="1"/>
                  <a:t>Dosis</a:t>
                </a:r>
                <a:endParaRPr lang="en-US" dirty="0"/>
              </a:p>
            </c:rich>
          </c:tx>
          <c:layout>
            <c:manualLayout>
              <c:xMode val="edge"/>
              <c:yMode val="edge"/>
              <c:x val="0"/>
              <c:y val="0.35795984191651586"/>
            </c:manualLayout>
          </c:layout>
          <c:overlay val="0"/>
        </c:title>
        <c:numFmt formatCode="General" sourceLinked="1"/>
        <c:majorTickMark val="in"/>
        <c:minorTickMark val="none"/>
        <c:tickLblPos val="nextTo"/>
        <c:spPr>
          <a:ln>
            <a:solidFill>
              <a:schemeClr val="bg1"/>
            </a:solidFill>
          </a:ln>
        </c:spPr>
        <c:crossAx val="48872064"/>
        <c:crosses val="autoZero"/>
        <c:crossBetween val="between"/>
      </c:valAx>
    </c:plotArea>
    <c:legend>
      <c:legendPos val="r"/>
      <c:layout>
        <c:manualLayout>
          <c:xMode val="edge"/>
          <c:yMode val="edge"/>
          <c:x val="0.46753314839406956"/>
          <c:y val="5.5023076114894248E-3"/>
          <c:w val="0.24344196261456108"/>
          <c:h val="0.10767691056258928"/>
        </c:manualLayout>
      </c:layout>
      <c:overlay val="0"/>
      <c:txPr>
        <a:bodyPr/>
        <a:lstStyle/>
        <a:p>
          <a:pPr>
            <a:defRPr sz="1000" b="1">
              <a:solidFill>
                <a:schemeClr val="bg1"/>
              </a:solidFill>
            </a:defRPr>
          </a:pPr>
          <a:endParaRPr lang="en-US"/>
        </a:p>
      </c:txPr>
    </c:legend>
    <c:plotVisOnly val="1"/>
    <c:dispBlanksAs val="gap"/>
    <c:showDLblsOverMax val="0"/>
  </c:chart>
  <c:txPr>
    <a:bodyPr/>
    <a:lstStyle/>
    <a:p>
      <a:pPr>
        <a:defRPr sz="900">
          <a:solidFill>
            <a:srgbClr val="000066"/>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[Copy of SupplementalQuestionnaire_20220914.xlsx]Tables!PivotTable13</c:name>
    <c:fmtId val="10"/>
  </c:pivotSource>
  <c:chart>
    <c:autoTitleDeleted val="1"/>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dLbl>
          <c:idx val="0"/>
          <c:showLegendKey val="0"/>
          <c:showVal val="0"/>
          <c:showCatName val="0"/>
          <c:showSerName val="0"/>
          <c:showPercent val="0"/>
          <c:showBubbleSize val="0"/>
          <c:extLst>
            <c:ext xmlns:c15="http://schemas.microsoft.com/office/drawing/2012/chart" uri="{CE6537A1-D6FC-4f65-9D91-7224C49458BB}"/>
          </c:extLst>
        </c:dLbl>
      </c:pivotFmt>
      <c:pivotFmt>
        <c:idx val="3"/>
        <c:dLbl>
          <c:idx val="0"/>
          <c:showLegendKey val="0"/>
          <c:showVal val="0"/>
          <c:showCatName val="0"/>
          <c:showSerName val="0"/>
          <c:showPercent val="0"/>
          <c:showBubbleSize val="0"/>
          <c:extLst>
            <c:ext xmlns:c15="http://schemas.microsoft.com/office/drawing/2012/chart" uri="{CE6537A1-D6FC-4f65-9D91-7224C49458BB}"/>
          </c:extLst>
        </c:dLbl>
      </c:pivotFmt>
      <c:pivotFmt>
        <c:idx val="4"/>
        <c:dLbl>
          <c:idx val="0"/>
          <c:showLegendKey val="0"/>
          <c:showVal val="0"/>
          <c:showCatName val="0"/>
          <c:showSerName val="0"/>
          <c:showPercent val="0"/>
          <c:showBubbleSize val="0"/>
          <c:extLst>
            <c:ext xmlns:c15="http://schemas.microsoft.com/office/drawing/2012/chart" uri="{CE6537A1-D6FC-4f65-9D91-7224C49458BB}"/>
          </c:extLst>
        </c:dLbl>
      </c:pivotFmt>
      <c:pivotFmt>
        <c:idx val="5"/>
        <c:dLbl>
          <c:idx val="0"/>
          <c:showLegendKey val="0"/>
          <c:showVal val="0"/>
          <c:showCatName val="0"/>
          <c:showSerName val="0"/>
          <c:showPercent val="0"/>
          <c:showBubbleSize val="0"/>
          <c:extLst>
            <c:ext xmlns:c15="http://schemas.microsoft.com/office/drawing/2012/chart" uri="{CE6537A1-D6FC-4f65-9D91-7224C49458BB}"/>
          </c:extLst>
        </c:dLbl>
      </c:pivotFmt>
      <c:pivotFmt>
        <c:idx val="6"/>
        <c:dLbl>
          <c:idx val="0"/>
          <c:showLegendKey val="0"/>
          <c:showVal val="0"/>
          <c:showCatName val="0"/>
          <c:showSerName val="0"/>
          <c:showPercent val="0"/>
          <c:showBubbleSize val="0"/>
          <c:extLst>
            <c:ext xmlns:c15="http://schemas.microsoft.com/office/drawing/2012/chart" uri="{CE6537A1-D6FC-4f65-9D91-7224C49458BB}"/>
          </c:extLst>
        </c:dLbl>
      </c:pivotFmt>
      <c:pivotFmt>
        <c:idx val="7"/>
        <c:dLbl>
          <c:idx val="0"/>
          <c:showLegendKey val="0"/>
          <c:showVal val="0"/>
          <c:showCatName val="0"/>
          <c:showSerName val="0"/>
          <c:showPercent val="0"/>
          <c:showBubbleSize val="0"/>
          <c:extLst>
            <c:ext xmlns:c15="http://schemas.microsoft.com/office/drawing/2012/chart" uri="{CE6537A1-D6FC-4f65-9D91-7224C49458BB}"/>
          </c:extLst>
        </c:dLbl>
      </c:pivotFmt>
      <c:pivotFmt>
        <c:idx val="8"/>
        <c:dLbl>
          <c:idx val="0"/>
          <c:showLegendKey val="0"/>
          <c:showVal val="0"/>
          <c:showCatName val="0"/>
          <c:showSerName val="0"/>
          <c:showPercent val="0"/>
          <c:showBubbleSize val="0"/>
          <c:extLst>
            <c:ext xmlns:c15="http://schemas.microsoft.com/office/drawing/2012/chart" uri="{CE6537A1-D6FC-4f65-9D91-7224C49458BB}"/>
          </c:extLst>
        </c:dLbl>
      </c:pivotFmt>
      <c:pivotFmt>
        <c:idx val="9"/>
        <c:dLbl>
          <c:idx val="0"/>
          <c:showLegendKey val="0"/>
          <c:showVal val="0"/>
          <c:showCatName val="0"/>
          <c:showSerName val="0"/>
          <c:showPercent val="0"/>
          <c:showBubbleSize val="0"/>
          <c:extLst>
            <c:ext xmlns:c15="http://schemas.microsoft.com/office/drawing/2012/chart" uri="{CE6537A1-D6FC-4f65-9D91-7224C49458BB}"/>
          </c:extLst>
        </c:dLbl>
      </c:pivotFmt>
      <c:pivotFmt>
        <c:idx val="10"/>
        <c:dLbl>
          <c:idx val="0"/>
          <c:showLegendKey val="0"/>
          <c:showVal val="0"/>
          <c:showCatName val="0"/>
          <c:showSerName val="0"/>
          <c:showPercent val="0"/>
          <c:showBubbleSize val="0"/>
          <c:extLst>
            <c:ext xmlns:c15="http://schemas.microsoft.com/office/drawing/2012/chart" uri="{CE6537A1-D6FC-4f65-9D91-7224C49458BB}"/>
          </c:extLst>
        </c:dLbl>
      </c:pivotFmt>
      <c:pivotFmt>
        <c:idx val="11"/>
        <c:dLbl>
          <c:idx val="0"/>
          <c:showLegendKey val="0"/>
          <c:showVal val="0"/>
          <c:showCatName val="0"/>
          <c:showSerName val="0"/>
          <c:showPercent val="0"/>
          <c:showBubbleSize val="0"/>
          <c:extLst>
            <c:ext xmlns:c15="http://schemas.microsoft.com/office/drawing/2012/chart" uri="{CE6537A1-D6FC-4f65-9D91-7224C49458BB}"/>
          </c:extLst>
        </c:dLbl>
      </c:pivotFmt>
      <c:pivotFmt>
        <c:idx val="12"/>
      </c:pivotFmt>
      <c:pivotFmt>
        <c:idx val="13"/>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4"/>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5"/>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6"/>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7"/>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8"/>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19"/>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20"/>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21"/>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22"/>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23"/>
        <c:spPr>
          <a:solidFill>
            <a:schemeClr val="accent1"/>
          </a:solidFill>
          <a:ln>
            <a:noFill/>
          </a:ln>
          <a:effectLst/>
        </c:spPr>
        <c:marker>
          <c:symbol val="circle"/>
          <c:size val="5"/>
          <c:spPr>
            <a:solidFill>
              <a:schemeClr val="accent3"/>
            </a:solidFill>
            <a:ln w="9525">
              <a:solidFill>
                <a:schemeClr val="accent3"/>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4"/>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25"/>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26"/>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27"/>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28"/>
        <c:dLbl>
          <c:idx val="0"/>
          <c:dLblPos val="outEnd"/>
          <c:showLegendKey val="0"/>
          <c:showVal val="1"/>
          <c:showCatName val="0"/>
          <c:showSerName val="0"/>
          <c:showPercent val="0"/>
          <c:showBubbleSize val="0"/>
          <c:extLst>
            <c:ext xmlns:c15="http://schemas.microsoft.com/office/drawing/2012/chart" uri="{CE6537A1-D6FC-4f65-9D91-7224C49458BB}"/>
          </c:extLst>
        </c:dLbl>
      </c:pivotFmt>
      <c:pivotFmt>
        <c:idx val="29"/>
        <c:spPr>
          <a:solidFill>
            <a:schemeClr val="accent1"/>
          </a:solidFill>
          <a:ln>
            <a:noFill/>
          </a:ln>
          <a:effectLst/>
        </c:spPr>
        <c:marker>
          <c:symbol val="circle"/>
          <c:size val="5"/>
          <c:spPr>
            <a:solidFill>
              <a:schemeClr val="accent4"/>
            </a:solidFill>
            <a:ln w="9525">
              <a:solidFill>
                <a:schemeClr val="accent4"/>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0"/>
        <c:spPr>
          <a:solidFill>
            <a:schemeClr val="accent1"/>
          </a:solidFill>
          <a:ln>
            <a:noFill/>
          </a:ln>
          <a:effectLst/>
        </c:spPr>
        <c:marker>
          <c:symbol val="circle"/>
          <c:size val="5"/>
          <c:spPr>
            <a:solidFill>
              <a:schemeClr val="accent2"/>
            </a:solidFill>
            <a:ln w="9525">
              <a:solidFill>
                <a:schemeClr val="accent2"/>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1"/>
        <c:spPr>
          <a:solidFill>
            <a:schemeClr val="accent1"/>
          </a:solidFill>
          <a:ln>
            <a:noFill/>
          </a:ln>
          <a:effectLst/>
        </c:spPr>
        <c:marker>
          <c:symbol val="circle"/>
          <c:size val="5"/>
          <c:spPr>
            <a:solidFill>
              <a:schemeClr val="accent1"/>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2"/>
      </c:pivotFmt>
      <c:pivotFmt>
        <c:idx val="3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43148836056509887"/>
          <c:y val="9.2031872509960158E-2"/>
          <c:w val="0.55324924214981597"/>
          <c:h val="0.73172380207164867"/>
        </c:manualLayout>
      </c:layout>
      <c:barChart>
        <c:barDir val="bar"/>
        <c:grouping val="clustered"/>
        <c:varyColors val="0"/>
        <c:ser>
          <c:idx val="0"/>
          <c:order val="0"/>
          <c:tx>
            <c:strRef>
              <c:f>Tables!$C$262:$C$263</c:f>
              <c:strCache>
                <c:ptCount val="1"/>
                <c:pt idx="0">
                  <c:v>Electronic system not in place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Tables!$B$264:$B$271</c:f>
              <c:strCache>
                <c:ptCount val="7"/>
                <c:pt idx="0">
                  <c:v>Supply chain management</c:v>
                </c:pt>
                <c:pt idx="1">
                  <c:v>Adverse event following immunization (AEFI) surveillance system</c:v>
                </c:pt>
                <c:pt idx="2">
                  <c:v>Electronic home-based record</c:v>
                </c:pt>
                <c:pt idx="3">
                  <c:v>System to send recall/reminders</c:v>
                </c:pt>
                <c:pt idx="4">
                  <c:v>Individual registration and reporting</c:v>
                </c:pt>
                <c:pt idx="5">
                  <c:v>Aggregate system for recording and reporting vaccinations or e-Health Management Information System (HMIS)</c:v>
                </c:pt>
                <c:pt idx="6">
                  <c:v>Vaccination appointments, determination eligibility and scheduling</c:v>
                </c:pt>
              </c:strCache>
            </c:strRef>
          </c:cat>
          <c:val>
            <c:numRef>
              <c:f>Tables!$C$264:$C$271</c:f>
              <c:numCache>
                <c:formatCode>General</c:formatCode>
                <c:ptCount val="7"/>
                <c:pt idx="0">
                  <c:v>11</c:v>
                </c:pt>
                <c:pt idx="1">
                  <c:v>21</c:v>
                </c:pt>
                <c:pt idx="2">
                  <c:v>15</c:v>
                </c:pt>
                <c:pt idx="3">
                  <c:v>20</c:v>
                </c:pt>
                <c:pt idx="4">
                  <c:v>17</c:v>
                </c:pt>
                <c:pt idx="5">
                  <c:v>16</c:v>
                </c:pt>
                <c:pt idx="6">
                  <c:v>25</c:v>
                </c:pt>
              </c:numCache>
            </c:numRef>
          </c:val>
          <c:extLst>
            <c:ext xmlns:c16="http://schemas.microsoft.com/office/drawing/2014/chart" uri="{C3380CC4-5D6E-409C-BE32-E72D297353CC}">
              <c16:uniqueId val="{00000000-0F37-46B9-AFB4-B998ABD514F6}"/>
            </c:ext>
          </c:extLst>
        </c:ser>
        <c:ser>
          <c:idx val="1"/>
          <c:order val="1"/>
          <c:tx>
            <c:strRef>
              <c:f>Tables!$D$262:$D$263</c:f>
              <c:strCache>
                <c:ptCount val="1"/>
                <c:pt idx="0">
                  <c:v>New system developed for COVID-19 vaccines and is/will be expanded to other routine vaccines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Tables!$B$264:$B$271</c:f>
              <c:strCache>
                <c:ptCount val="7"/>
                <c:pt idx="0">
                  <c:v>Supply chain management</c:v>
                </c:pt>
                <c:pt idx="1">
                  <c:v>Adverse event following immunization (AEFI) surveillance system</c:v>
                </c:pt>
                <c:pt idx="2">
                  <c:v>Electronic home-based record</c:v>
                </c:pt>
                <c:pt idx="3">
                  <c:v>System to send recall/reminders</c:v>
                </c:pt>
                <c:pt idx="4">
                  <c:v>Individual registration and reporting</c:v>
                </c:pt>
                <c:pt idx="5">
                  <c:v>Aggregate system for recording and reporting vaccinations or e-Health Management Information System (HMIS)</c:v>
                </c:pt>
                <c:pt idx="6">
                  <c:v>Vaccination appointments, determination eligibility and scheduling</c:v>
                </c:pt>
              </c:strCache>
            </c:strRef>
          </c:cat>
          <c:val>
            <c:numRef>
              <c:f>Tables!$D$264:$D$271</c:f>
              <c:numCache>
                <c:formatCode>General</c:formatCode>
                <c:ptCount val="7"/>
                <c:pt idx="0">
                  <c:v>16</c:v>
                </c:pt>
                <c:pt idx="1">
                  <c:v>35</c:v>
                </c:pt>
                <c:pt idx="2">
                  <c:v>22</c:v>
                </c:pt>
                <c:pt idx="3">
                  <c:v>23</c:v>
                </c:pt>
                <c:pt idx="4">
                  <c:v>34</c:v>
                </c:pt>
                <c:pt idx="5">
                  <c:v>38</c:v>
                </c:pt>
                <c:pt idx="6">
                  <c:v>34</c:v>
                </c:pt>
              </c:numCache>
            </c:numRef>
          </c:val>
          <c:extLst>
            <c:ext xmlns:c16="http://schemas.microsoft.com/office/drawing/2014/chart" uri="{C3380CC4-5D6E-409C-BE32-E72D297353CC}">
              <c16:uniqueId val="{00000001-0F37-46B9-AFB4-B998ABD514F6}"/>
            </c:ext>
          </c:extLst>
        </c:ser>
        <c:ser>
          <c:idx val="2"/>
          <c:order val="2"/>
          <c:tx>
            <c:strRef>
              <c:f>Tables!$E$262:$E$263</c:f>
              <c:strCache>
                <c:ptCount val="1"/>
                <c:pt idx="0">
                  <c:v>New system developed for COVID-19 vaccines only</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Tables!$B$264:$B$271</c:f>
              <c:strCache>
                <c:ptCount val="7"/>
                <c:pt idx="0">
                  <c:v>Supply chain management</c:v>
                </c:pt>
                <c:pt idx="1">
                  <c:v>Adverse event following immunization (AEFI) surveillance system</c:v>
                </c:pt>
                <c:pt idx="2">
                  <c:v>Electronic home-based record</c:v>
                </c:pt>
                <c:pt idx="3">
                  <c:v>System to send recall/reminders</c:v>
                </c:pt>
                <c:pt idx="4">
                  <c:v>Individual registration and reporting</c:v>
                </c:pt>
                <c:pt idx="5">
                  <c:v>Aggregate system for recording and reporting vaccinations or e-Health Management Information System (HMIS)</c:v>
                </c:pt>
                <c:pt idx="6">
                  <c:v>Vaccination appointments, determination eligibility and scheduling</c:v>
                </c:pt>
              </c:strCache>
            </c:strRef>
          </c:cat>
          <c:val>
            <c:numRef>
              <c:f>Tables!$E$264:$E$271</c:f>
              <c:numCache>
                <c:formatCode>General</c:formatCode>
                <c:ptCount val="7"/>
                <c:pt idx="0">
                  <c:v>46</c:v>
                </c:pt>
                <c:pt idx="1">
                  <c:v>62</c:v>
                </c:pt>
                <c:pt idx="2">
                  <c:v>52</c:v>
                </c:pt>
                <c:pt idx="3">
                  <c:v>59</c:v>
                </c:pt>
                <c:pt idx="4">
                  <c:v>83</c:v>
                </c:pt>
                <c:pt idx="5">
                  <c:v>80</c:v>
                </c:pt>
                <c:pt idx="6">
                  <c:v>100</c:v>
                </c:pt>
              </c:numCache>
            </c:numRef>
          </c:val>
          <c:extLst>
            <c:ext xmlns:c16="http://schemas.microsoft.com/office/drawing/2014/chart" uri="{C3380CC4-5D6E-409C-BE32-E72D297353CC}">
              <c16:uniqueId val="{00000002-0F37-46B9-AFB4-B998ABD514F6}"/>
            </c:ext>
          </c:extLst>
        </c:ser>
        <c:ser>
          <c:idx val="3"/>
          <c:order val="3"/>
          <c:tx>
            <c:strRef>
              <c:f>Tables!$F$262:$F$263</c:f>
              <c:strCache>
                <c:ptCount val="1"/>
                <c:pt idx="0">
                  <c:v>Electronic system already in place and adapted to COVID-19</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Tables!$B$264:$B$271</c:f>
              <c:strCache>
                <c:ptCount val="7"/>
                <c:pt idx="0">
                  <c:v>Supply chain management</c:v>
                </c:pt>
                <c:pt idx="1">
                  <c:v>Adverse event following immunization (AEFI) surveillance system</c:v>
                </c:pt>
                <c:pt idx="2">
                  <c:v>Electronic home-based record</c:v>
                </c:pt>
                <c:pt idx="3">
                  <c:v>System to send recall/reminders</c:v>
                </c:pt>
                <c:pt idx="4">
                  <c:v>Individual registration and reporting</c:v>
                </c:pt>
                <c:pt idx="5">
                  <c:v>Aggregate system for recording and reporting vaccinations or e-Health Management Information System (HMIS)</c:v>
                </c:pt>
                <c:pt idx="6">
                  <c:v>Vaccination appointments, determination eligibility and scheduling</c:v>
                </c:pt>
              </c:strCache>
            </c:strRef>
          </c:cat>
          <c:val>
            <c:numRef>
              <c:f>Tables!$F$264:$F$271</c:f>
              <c:numCache>
                <c:formatCode>General</c:formatCode>
                <c:ptCount val="7"/>
                <c:pt idx="0">
                  <c:v>68</c:v>
                </c:pt>
                <c:pt idx="1">
                  <c:v>79</c:v>
                </c:pt>
                <c:pt idx="2">
                  <c:v>27</c:v>
                </c:pt>
                <c:pt idx="3">
                  <c:v>26</c:v>
                </c:pt>
                <c:pt idx="4">
                  <c:v>43</c:v>
                </c:pt>
                <c:pt idx="5">
                  <c:v>68</c:v>
                </c:pt>
                <c:pt idx="6">
                  <c:v>42</c:v>
                </c:pt>
              </c:numCache>
            </c:numRef>
          </c:val>
          <c:extLst>
            <c:ext xmlns:c16="http://schemas.microsoft.com/office/drawing/2014/chart" uri="{C3380CC4-5D6E-409C-BE32-E72D297353CC}">
              <c16:uniqueId val="{00000003-0F37-46B9-AFB4-B998ABD514F6}"/>
            </c:ext>
          </c:extLst>
        </c:ser>
        <c:dLbls>
          <c:dLblPos val="outEnd"/>
          <c:showLegendKey val="0"/>
          <c:showVal val="1"/>
          <c:showCatName val="0"/>
          <c:showSerName val="0"/>
          <c:showPercent val="0"/>
          <c:showBubbleSize val="0"/>
        </c:dLbls>
        <c:gapWidth val="100"/>
        <c:overlap val="-10"/>
        <c:axId val="1883854831"/>
        <c:axId val="1883853999"/>
      </c:barChart>
      <c:catAx>
        <c:axId val="18838548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883853999"/>
        <c:crosses val="autoZero"/>
        <c:auto val="1"/>
        <c:lblAlgn val="ctr"/>
        <c:lblOffset val="100"/>
        <c:noMultiLvlLbl val="0"/>
      </c:catAx>
      <c:valAx>
        <c:axId val="188385399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883854831"/>
        <c:crosses val="autoZero"/>
        <c:crossBetween val="between"/>
      </c:valAx>
      <c:spPr>
        <a:noFill/>
        <a:ln>
          <a:noFill/>
        </a:ln>
        <a:effectLst/>
      </c:spPr>
    </c:plotArea>
    <c:legend>
      <c:legendPos val="b"/>
      <c:layout>
        <c:manualLayout>
          <c:xMode val="edge"/>
          <c:yMode val="edge"/>
          <c:x val="4.2960818520697018E-2"/>
          <c:y val="0.78809948967644317"/>
          <c:w val="0.75941522789395"/>
          <c:h val="0.21190051032355689"/>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userShapes r:id="rId4"/>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image" Target="../media/image68.jpeg"/><Relationship Id="rId4" Type="http://schemas.openxmlformats.org/officeDocument/2006/relationships/image" Target="../media/image71.jpeg"/></Relationships>
</file>

<file path=ppt/diagrams/_rels/data3.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image" Target="../media/image74.jpeg"/><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diagrams/_rels/data4.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image" Target="../media/image81.jpeg"/><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image" Target="../media/image68.jpeg"/><Relationship Id="rId4" Type="http://schemas.openxmlformats.org/officeDocument/2006/relationships/image" Target="../media/image7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image" Target="../media/image74.jpeg"/><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image" Target="../media/image81.jpeg"/><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jpe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4DE32E-7056-489C-9D14-93BCBA8E51D7}" type="doc">
      <dgm:prSet loTypeId="urn:microsoft.com/office/officeart/2005/8/layout/venn2" loCatId="relationship" qsTypeId="urn:microsoft.com/office/officeart/2005/8/quickstyle/simple1" qsCatId="simple" csTypeId="urn:microsoft.com/office/officeart/2005/8/colors/accent1_4" csCatId="accent1" phldr="1"/>
      <dgm:spPr/>
      <dgm:t>
        <a:bodyPr/>
        <a:lstStyle/>
        <a:p>
          <a:endParaRPr lang="en-GB"/>
        </a:p>
      </dgm:t>
    </dgm:pt>
    <dgm:pt modelId="{0790EE25-4162-4248-8ED5-F4605A39FF29}">
      <dgm:prSet phldrT="[Text]" custT="1"/>
      <dgm:spPr>
        <a:solidFill>
          <a:srgbClr val="002060"/>
        </a:solidFill>
      </dgm:spPr>
      <dgm:t>
        <a:bodyPr/>
        <a:lstStyle/>
        <a:p>
          <a:pPr algn="ctr"/>
          <a:endParaRPr lang="en-GB" sz="1400" b="1" dirty="0"/>
        </a:p>
        <a:p>
          <a:pPr algn="ctr"/>
          <a:endParaRPr lang="en-GB" sz="1400" b="1" dirty="0"/>
        </a:p>
        <a:p>
          <a:pPr algn="ctr"/>
          <a:r>
            <a:rPr lang="en-US" sz="1400" b="1" dirty="0" err="1"/>
            <a:t>Écosystème</a:t>
          </a:r>
          <a:endParaRPr lang="en-US" sz="1400" b="1" dirty="0"/>
        </a:p>
        <a:p>
          <a:r>
            <a:rPr lang="en-US" sz="1400" b="0" dirty="0" err="1"/>
            <a:t>Gouvernance</a:t>
          </a:r>
          <a:endParaRPr lang="en-US" sz="1400" b="0" dirty="0"/>
        </a:p>
        <a:p>
          <a:r>
            <a:rPr lang="en-US" sz="1400" b="0" dirty="0" err="1"/>
            <a:t>Capacité</a:t>
          </a:r>
          <a:r>
            <a:rPr lang="en-US" sz="1400" b="0" dirty="0"/>
            <a:t> </a:t>
          </a:r>
          <a:r>
            <a:rPr lang="en-US" sz="1400" b="0" dirty="0" err="1"/>
            <a:t>humaine</a:t>
          </a:r>
          <a:endParaRPr lang="en-US" sz="1400" b="0" dirty="0"/>
        </a:p>
        <a:p>
          <a:r>
            <a:rPr lang="en-US" sz="1400" b="0" dirty="0"/>
            <a:t>Infrastructure</a:t>
          </a:r>
        </a:p>
        <a:p>
          <a:r>
            <a:rPr lang="en-US" sz="1400" b="0" dirty="0" err="1"/>
            <a:t>Financement</a:t>
          </a:r>
          <a:endParaRPr lang="en-GB" sz="1400" b="0" dirty="0"/>
        </a:p>
      </dgm:t>
    </dgm:pt>
    <dgm:pt modelId="{9CAE50A7-AECE-4D40-A579-43BEA4F2A8CF}" type="parTrans" cxnId="{05D2EEF8-5411-4558-9702-7592639D72F2}">
      <dgm:prSet/>
      <dgm:spPr/>
      <dgm:t>
        <a:bodyPr/>
        <a:lstStyle/>
        <a:p>
          <a:endParaRPr lang="en-GB" sz="900"/>
        </a:p>
      </dgm:t>
    </dgm:pt>
    <dgm:pt modelId="{327ECB67-14FE-433B-AB5F-C2D9B74D4632}" type="sibTrans" cxnId="{05D2EEF8-5411-4558-9702-7592639D72F2}">
      <dgm:prSet/>
      <dgm:spPr/>
      <dgm:t>
        <a:bodyPr/>
        <a:lstStyle/>
        <a:p>
          <a:endParaRPr lang="en-GB" sz="900"/>
        </a:p>
      </dgm:t>
    </dgm:pt>
    <dgm:pt modelId="{4AD56239-9628-46B3-A043-1F95FEE1939D}">
      <dgm:prSet phldrT="[Text]" custT="1"/>
      <dgm:spPr>
        <a:solidFill>
          <a:srgbClr val="0070C0"/>
        </a:solidFill>
      </dgm:spPr>
      <dgm:t>
        <a:bodyPr/>
        <a:lstStyle/>
        <a:p>
          <a:pPr algn="ctr"/>
          <a:endParaRPr lang="en-GB" sz="1400" b="1" dirty="0"/>
        </a:p>
        <a:p>
          <a:pPr algn="ctr"/>
          <a:r>
            <a:rPr lang="en-US" sz="1400" b="1" dirty="0"/>
            <a:t>Mise </a:t>
          </a:r>
          <a:r>
            <a:rPr lang="en-US" sz="1400" b="1" dirty="0" err="1"/>
            <a:t>en</a:t>
          </a:r>
          <a:r>
            <a:rPr lang="en-US" sz="1400" b="1" dirty="0"/>
            <a:t> </a:t>
          </a:r>
          <a:r>
            <a:rPr lang="en-US" sz="1400" b="1" dirty="0" err="1"/>
            <a:t>œuvre</a:t>
          </a:r>
          <a:endParaRPr lang="en-GB" sz="1400" b="1" dirty="0"/>
        </a:p>
        <a:p>
          <a:pPr algn="l"/>
          <a:r>
            <a:rPr lang="en-US" sz="1400" b="0" dirty="0"/>
            <a:t>Formation et assistance</a:t>
          </a:r>
        </a:p>
        <a:p>
          <a:r>
            <a:rPr lang="en-US" sz="1400" b="0" dirty="0" err="1"/>
            <a:t>Coûts</a:t>
          </a:r>
          <a:endParaRPr lang="en-GB" sz="1400" b="0" dirty="0"/>
        </a:p>
      </dgm:t>
    </dgm:pt>
    <dgm:pt modelId="{D14E932B-D6B1-4456-A9DA-1B28D973ADD0}" type="parTrans" cxnId="{B5442F2F-7F5E-4015-9D49-1EE0F2E7450D}">
      <dgm:prSet/>
      <dgm:spPr/>
      <dgm:t>
        <a:bodyPr/>
        <a:lstStyle/>
        <a:p>
          <a:endParaRPr lang="en-GB" sz="900"/>
        </a:p>
      </dgm:t>
    </dgm:pt>
    <dgm:pt modelId="{C3DFE24E-E3DE-451F-8F14-CF7701B94271}" type="sibTrans" cxnId="{B5442F2F-7F5E-4015-9D49-1EE0F2E7450D}">
      <dgm:prSet/>
      <dgm:spPr/>
      <dgm:t>
        <a:bodyPr/>
        <a:lstStyle/>
        <a:p>
          <a:endParaRPr lang="en-GB" sz="900"/>
        </a:p>
      </dgm:t>
    </dgm:pt>
    <dgm:pt modelId="{F3565F92-CE88-4AFF-ACC9-F01EF327A856}">
      <dgm:prSet phldrT="[Text]" custT="1"/>
      <dgm:spPr>
        <a:solidFill>
          <a:srgbClr val="00B0F0"/>
        </a:solidFill>
      </dgm:spPr>
      <dgm:t>
        <a:bodyPr/>
        <a:lstStyle/>
        <a:p>
          <a:pPr algn="ctr"/>
          <a:r>
            <a:rPr lang="en-US" sz="1400" b="1" dirty="0" err="1"/>
            <a:t>Outil</a:t>
          </a:r>
          <a:endParaRPr lang="en-GB" sz="1400" b="1" dirty="0"/>
        </a:p>
        <a:p>
          <a:pPr algn="l"/>
          <a:r>
            <a:rPr lang="en-US" sz="1400" dirty="0"/>
            <a:t>Conception</a:t>
          </a:r>
        </a:p>
        <a:p>
          <a:r>
            <a:rPr lang="en-US" sz="1400" dirty="0" err="1"/>
            <a:t>Fonctionnalité</a:t>
          </a:r>
          <a:endParaRPr lang="en-US" sz="1400" dirty="0"/>
        </a:p>
        <a:p>
          <a:r>
            <a:rPr lang="en-US" sz="1400" dirty="0" err="1"/>
            <a:t>Expérience</a:t>
          </a:r>
          <a:r>
            <a:rPr lang="en-US" sz="1400" dirty="0"/>
            <a:t> </a:t>
          </a:r>
          <a:r>
            <a:rPr lang="en-US" sz="1400" dirty="0" err="1"/>
            <a:t>utilisateur</a:t>
          </a:r>
          <a:endParaRPr lang="en-GB" sz="1400" dirty="0"/>
        </a:p>
      </dgm:t>
    </dgm:pt>
    <dgm:pt modelId="{4B55FFD0-7DEA-472A-8637-1838D2034454}" type="parTrans" cxnId="{95E6EA95-4053-463E-B4D4-4ADD657E2CC3}">
      <dgm:prSet/>
      <dgm:spPr/>
      <dgm:t>
        <a:bodyPr/>
        <a:lstStyle/>
        <a:p>
          <a:endParaRPr lang="en-GB" sz="900"/>
        </a:p>
      </dgm:t>
    </dgm:pt>
    <dgm:pt modelId="{52185A4F-0F12-4ECF-9217-3C0B0E1DA325}" type="sibTrans" cxnId="{95E6EA95-4053-463E-B4D4-4ADD657E2CC3}">
      <dgm:prSet/>
      <dgm:spPr/>
      <dgm:t>
        <a:bodyPr/>
        <a:lstStyle/>
        <a:p>
          <a:endParaRPr lang="en-GB" sz="900"/>
        </a:p>
      </dgm:t>
    </dgm:pt>
    <dgm:pt modelId="{FF902AE4-853C-4689-99EE-E3F3A10011C8}" type="pres">
      <dgm:prSet presAssocID="{B14DE32E-7056-489C-9D14-93BCBA8E51D7}" presName="Name0" presStyleCnt="0">
        <dgm:presLayoutVars>
          <dgm:chMax val="7"/>
          <dgm:resizeHandles val="exact"/>
        </dgm:presLayoutVars>
      </dgm:prSet>
      <dgm:spPr/>
    </dgm:pt>
    <dgm:pt modelId="{6B7F4EFA-B0A1-48B9-964C-B3FA5FBA2412}" type="pres">
      <dgm:prSet presAssocID="{B14DE32E-7056-489C-9D14-93BCBA8E51D7}" presName="comp1" presStyleCnt="0"/>
      <dgm:spPr/>
    </dgm:pt>
    <dgm:pt modelId="{E1DB0DC9-EC8D-4A7D-A77D-9320E9ACB6E3}" type="pres">
      <dgm:prSet presAssocID="{B14DE32E-7056-489C-9D14-93BCBA8E51D7}" presName="circle1" presStyleLbl="node1" presStyleIdx="0" presStyleCnt="3" custScaleX="107756" custScaleY="100000" custLinFactNeighborX="-198" custLinFactNeighborY="5357"/>
      <dgm:spPr/>
    </dgm:pt>
    <dgm:pt modelId="{E0CA3D8C-F58D-4D4B-814F-068DFEBA6F9C}" type="pres">
      <dgm:prSet presAssocID="{B14DE32E-7056-489C-9D14-93BCBA8E51D7}" presName="c1text" presStyleLbl="node1" presStyleIdx="0" presStyleCnt="3">
        <dgm:presLayoutVars>
          <dgm:bulletEnabled val="1"/>
        </dgm:presLayoutVars>
      </dgm:prSet>
      <dgm:spPr/>
    </dgm:pt>
    <dgm:pt modelId="{F93814FF-179D-4CD5-A989-4A13E751E7D1}" type="pres">
      <dgm:prSet presAssocID="{B14DE32E-7056-489C-9D14-93BCBA8E51D7}" presName="comp2" presStyleCnt="0"/>
      <dgm:spPr/>
    </dgm:pt>
    <dgm:pt modelId="{3B825BE0-13D4-4CB3-81C2-668C04345969}" type="pres">
      <dgm:prSet presAssocID="{B14DE32E-7056-489C-9D14-93BCBA8E51D7}" presName="circle2" presStyleLbl="node1" presStyleIdx="1" presStyleCnt="3" custScaleX="139217" custScaleY="80423" custLinFactNeighborX="529" custLinFactNeighborY="9789"/>
      <dgm:spPr/>
    </dgm:pt>
    <dgm:pt modelId="{A8B6D87F-64B3-4EB3-A57F-63C53742468A}" type="pres">
      <dgm:prSet presAssocID="{B14DE32E-7056-489C-9D14-93BCBA8E51D7}" presName="c2text" presStyleLbl="node1" presStyleIdx="1" presStyleCnt="3">
        <dgm:presLayoutVars>
          <dgm:bulletEnabled val="1"/>
        </dgm:presLayoutVars>
      </dgm:prSet>
      <dgm:spPr/>
    </dgm:pt>
    <dgm:pt modelId="{BE340EA9-1F03-4885-99A4-9CDDF46949BF}" type="pres">
      <dgm:prSet presAssocID="{B14DE32E-7056-489C-9D14-93BCBA8E51D7}" presName="comp3" presStyleCnt="0"/>
      <dgm:spPr/>
    </dgm:pt>
    <dgm:pt modelId="{086AB908-F1EA-4D5D-A8A4-F435A026BFEA}" type="pres">
      <dgm:prSet presAssocID="{B14DE32E-7056-489C-9D14-93BCBA8E51D7}" presName="circle3" presStyleLbl="node1" presStyleIdx="2" presStyleCnt="3" custScaleY="76984" custLinFactNeighborX="397" custLinFactNeighborY="11508"/>
      <dgm:spPr/>
    </dgm:pt>
    <dgm:pt modelId="{9C78230F-1983-48FE-A37B-1EB9EC2505E7}" type="pres">
      <dgm:prSet presAssocID="{B14DE32E-7056-489C-9D14-93BCBA8E51D7}" presName="c3text" presStyleLbl="node1" presStyleIdx="2" presStyleCnt="3">
        <dgm:presLayoutVars>
          <dgm:bulletEnabled val="1"/>
        </dgm:presLayoutVars>
      </dgm:prSet>
      <dgm:spPr/>
    </dgm:pt>
  </dgm:ptLst>
  <dgm:cxnLst>
    <dgm:cxn modelId="{B5442F2F-7F5E-4015-9D49-1EE0F2E7450D}" srcId="{B14DE32E-7056-489C-9D14-93BCBA8E51D7}" destId="{4AD56239-9628-46B3-A043-1F95FEE1939D}" srcOrd="1" destOrd="0" parTransId="{D14E932B-D6B1-4456-A9DA-1B28D973ADD0}" sibTransId="{C3DFE24E-E3DE-451F-8F14-CF7701B94271}"/>
    <dgm:cxn modelId="{ED49C15D-35C9-4F79-A5C3-F5503457B193}" type="presOf" srcId="{F3565F92-CE88-4AFF-ACC9-F01EF327A856}" destId="{9C78230F-1983-48FE-A37B-1EB9EC2505E7}" srcOrd="1" destOrd="0" presId="urn:microsoft.com/office/officeart/2005/8/layout/venn2"/>
    <dgm:cxn modelId="{04924B49-32D1-44D4-AFCE-F3E70505E529}" type="presOf" srcId="{B14DE32E-7056-489C-9D14-93BCBA8E51D7}" destId="{FF902AE4-853C-4689-99EE-E3F3A10011C8}" srcOrd="0" destOrd="0" presId="urn:microsoft.com/office/officeart/2005/8/layout/venn2"/>
    <dgm:cxn modelId="{95E6EA95-4053-463E-B4D4-4ADD657E2CC3}" srcId="{B14DE32E-7056-489C-9D14-93BCBA8E51D7}" destId="{F3565F92-CE88-4AFF-ACC9-F01EF327A856}" srcOrd="2" destOrd="0" parTransId="{4B55FFD0-7DEA-472A-8637-1838D2034454}" sibTransId="{52185A4F-0F12-4ECF-9217-3C0B0E1DA325}"/>
    <dgm:cxn modelId="{E431FA9A-D39E-4E63-930D-B5C3C6EDC1E5}" type="presOf" srcId="{F3565F92-CE88-4AFF-ACC9-F01EF327A856}" destId="{086AB908-F1EA-4D5D-A8A4-F435A026BFEA}" srcOrd="0" destOrd="0" presId="urn:microsoft.com/office/officeart/2005/8/layout/venn2"/>
    <dgm:cxn modelId="{D55B31B5-0DFB-4E12-A88C-D8DC40D1A575}" type="presOf" srcId="{4AD56239-9628-46B3-A043-1F95FEE1939D}" destId="{3B825BE0-13D4-4CB3-81C2-668C04345969}" srcOrd="0" destOrd="0" presId="urn:microsoft.com/office/officeart/2005/8/layout/venn2"/>
    <dgm:cxn modelId="{5311C9B5-8471-47F3-B57F-9FB61EFF65CC}" type="presOf" srcId="{0790EE25-4162-4248-8ED5-F4605A39FF29}" destId="{E0CA3D8C-F58D-4D4B-814F-068DFEBA6F9C}" srcOrd="1" destOrd="0" presId="urn:microsoft.com/office/officeart/2005/8/layout/venn2"/>
    <dgm:cxn modelId="{A2215CC5-08DB-4262-B9DC-76A141D4B137}" type="presOf" srcId="{0790EE25-4162-4248-8ED5-F4605A39FF29}" destId="{E1DB0DC9-EC8D-4A7D-A77D-9320E9ACB6E3}" srcOrd="0" destOrd="0" presId="urn:microsoft.com/office/officeart/2005/8/layout/venn2"/>
    <dgm:cxn modelId="{BA90F4DC-1760-4CA2-A518-A00CC1BF2EE2}" type="presOf" srcId="{4AD56239-9628-46B3-A043-1F95FEE1939D}" destId="{A8B6D87F-64B3-4EB3-A57F-63C53742468A}" srcOrd="1" destOrd="0" presId="urn:microsoft.com/office/officeart/2005/8/layout/venn2"/>
    <dgm:cxn modelId="{05D2EEF8-5411-4558-9702-7592639D72F2}" srcId="{B14DE32E-7056-489C-9D14-93BCBA8E51D7}" destId="{0790EE25-4162-4248-8ED5-F4605A39FF29}" srcOrd="0" destOrd="0" parTransId="{9CAE50A7-AECE-4D40-A579-43BEA4F2A8CF}" sibTransId="{327ECB67-14FE-433B-AB5F-C2D9B74D4632}"/>
    <dgm:cxn modelId="{F5C947DF-0AD8-4708-A0A0-8231C9A3C603}" type="presParOf" srcId="{FF902AE4-853C-4689-99EE-E3F3A10011C8}" destId="{6B7F4EFA-B0A1-48B9-964C-B3FA5FBA2412}" srcOrd="0" destOrd="0" presId="urn:microsoft.com/office/officeart/2005/8/layout/venn2"/>
    <dgm:cxn modelId="{F6D34E51-E106-4F30-901F-D88D6C960821}" type="presParOf" srcId="{6B7F4EFA-B0A1-48B9-964C-B3FA5FBA2412}" destId="{E1DB0DC9-EC8D-4A7D-A77D-9320E9ACB6E3}" srcOrd="0" destOrd="0" presId="urn:microsoft.com/office/officeart/2005/8/layout/venn2"/>
    <dgm:cxn modelId="{A4C7E6EC-FEC1-4C1F-8C0E-E8AECD8B5855}" type="presParOf" srcId="{6B7F4EFA-B0A1-48B9-964C-B3FA5FBA2412}" destId="{E0CA3D8C-F58D-4D4B-814F-068DFEBA6F9C}" srcOrd="1" destOrd="0" presId="urn:microsoft.com/office/officeart/2005/8/layout/venn2"/>
    <dgm:cxn modelId="{591AFC47-EC28-4552-8250-4E69DD511875}" type="presParOf" srcId="{FF902AE4-853C-4689-99EE-E3F3A10011C8}" destId="{F93814FF-179D-4CD5-A989-4A13E751E7D1}" srcOrd="1" destOrd="0" presId="urn:microsoft.com/office/officeart/2005/8/layout/venn2"/>
    <dgm:cxn modelId="{6B037FD3-51DC-46A4-A65B-7B6A33857813}" type="presParOf" srcId="{F93814FF-179D-4CD5-A989-4A13E751E7D1}" destId="{3B825BE0-13D4-4CB3-81C2-668C04345969}" srcOrd="0" destOrd="0" presId="urn:microsoft.com/office/officeart/2005/8/layout/venn2"/>
    <dgm:cxn modelId="{F1E47473-F5DA-495E-8A35-38B022394234}" type="presParOf" srcId="{F93814FF-179D-4CD5-A989-4A13E751E7D1}" destId="{A8B6D87F-64B3-4EB3-A57F-63C53742468A}" srcOrd="1" destOrd="0" presId="urn:microsoft.com/office/officeart/2005/8/layout/venn2"/>
    <dgm:cxn modelId="{1715CBDD-BEB1-4349-803C-55DE47E3CA27}" type="presParOf" srcId="{FF902AE4-853C-4689-99EE-E3F3A10011C8}" destId="{BE340EA9-1F03-4885-99A4-9CDDF46949BF}" srcOrd="2" destOrd="0" presId="urn:microsoft.com/office/officeart/2005/8/layout/venn2"/>
    <dgm:cxn modelId="{2FB8D322-1B24-498A-B65A-F6DA71BD7B59}" type="presParOf" srcId="{BE340EA9-1F03-4885-99A4-9CDDF46949BF}" destId="{086AB908-F1EA-4D5D-A8A4-F435A026BFEA}" srcOrd="0" destOrd="0" presId="urn:microsoft.com/office/officeart/2005/8/layout/venn2"/>
    <dgm:cxn modelId="{36C5CCD8-6FA0-497B-BEC2-2C9A1E2DA5E5}" type="presParOf" srcId="{BE340EA9-1F03-4885-99A4-9CDDF46949BF}" destId="{9C78230F-1983-48FE-A37B-1EB9EC2505E7}"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80DC56-0483-4CF9-9018-4CDDC9A529EF}" type="doc">
      <dgm:prSet loTypeId="urn:microsoft.com/office/officeart/2005/8/layout/hList2" loCatId="picture" qsTypeId="urn:microsoft.com/office/officeart/2005/8/quickstyle/3D1" qsCatId="3D" csTypeId="urn:microsoft.com/office/officeart/2005/8/colors/accent1_2" csCatId="accent1" phldr="1"/>
      <dgm:spPr/>
      <dgm:t>
        <a:bodyPr/>
        <a:lstStyle/>
        <a:p>
          <a:endParaRPr lang="en-US"/>
        </a:p>
      </dgm:t>
    </dgm:pt>
    <dgm:pt modelId="{26CEA0A9-C999-44B1-ADB8-3C39D4738D30}">
      <dgm:prSet phldrT="[Text]" custT="1"/>
      <dgm:spPr/>
      <dgm:t>
        <a:bodyPr/>
        <a:lstStyle/>
        <a:p>
          <a:r>
            <a:rPr lang="en-US" sz="2000" b="1" noProof="0" dirty="0" err="1">
              <a:latin typeface="+mj-lt"/>
            </a:rPr>
            <a:t>Données</a:t>
          </a:r>
          <a:r>
            <a:rPr lang="en-US" sz="2000" b="1" noProof="0" dirty="0">
              <a:latin typeface="+mj-lt"/>
            </a:rPr>
            <a:t> </a:t>
          </a:r>
          <a:r>
            <a:rPr lang="en-US" sz="2000" b="1" noProof="0" dirty="0" err="1">
              <a:latin typeface="+mj-lt"/>
            </a:rPr>
            <a:t>démographiques</a:t>
          </a:r>
          <a:endParaRPr lang="en-US" sz="2000" b="1" noProof="0" dirty="0">
            <a:latin typeface="+mj-lt"/>
          </a:endParaRPr>
        </a:p>
      </dgm:t>
    </dgm:pt>
    <dgm:pt modelId="{92531330-E340-44BF-ACB5-03E948BA8D85}" type="parTrans" cxnId="{AF997324-76BF-4CAA-AD19-20D1ADD1E183}">
      <dgm:prSet/>
      <dgm:spPr/>
      <dgm:t>
        <a:bodyPr/>
        <a:lstStyle/>
        <a:p>
          <a:endParaRPr lang="en-US" sz="1300" b="1" noProof="0">
            <a:latin typeface="+mj-lt"/>
          </a:endParaRPr>
        </a:p>
      </dgm:t>
    </dgm:pt>
    <dgm:pt modelId="{4B225794-C193-490F-8A2A-8890E229C037}" type="sibTrans" cxnId="{AF997324-76BF-4CAA-AD19-20D1ADD1E183}">
      <dgm:prSet/>
      <dgm:spPr/>
      <dgm:t>
        <a:bodyPr/>
        <a:lstStyle/>
        <a:p>
          <a:endParaRPr lang="en-US" sz="1300" b="1" noProof="0">
            <a:latin typeface="+mj-lt"/>
          </a:endParaRPr>
        </a:p>
      </dgm:t>
    </dgm:pt>
    <dgm:pt modelId="{53657700-BC10-4AAE-8965-7327F7D32C24}">
      <dgm:prSet phldrT="[Text]" custT="1"/>
      <dgm:spPr/>
      <dgm:t>
        <a:bodyPr/>
        <a:lstStyle/>
        <a:p>
          <a:r>
            <a:rPr lang="fr-FR" sz="1800" b="1" noProof="0" dirty="0">
              <a:latin typeface="+mj-lt"/>
            </a:rPr>
            <a:t>Enregistrement de  chaque vaccination</a:t>
          </a:r>
          <a:endParaRPr lang="en-US" sz="1800" b="1" noProof="0" dirty="0">
            <a:latin typeface="+mj-lt"/>
          </a:endParaRPr>
        </a:p>
      </dgm:t>
    </dgm:pt>
    <dgm:pt modelId="{2C614DF7-7F9E-4179-85DD-C0E094CE2C27}" type="parTrans" cxnId="{6979C385-36E1-4AC0-B79E-3CB8BA9D1126}">
      <dgm:prSet/>
      <dgm:spPr/>
      <dgm:t>
        <a:bodyPr/>
        <a:lstStyle/>
        <a:p>
          <a:endParaRPr lang="en-US" sz="1300" b="1" noProof="0">
            <a:latin typeface="+mj-lt"/>
          </a:endParaRPr>
        </a:p>
      </dgm:t>
    </dgm:pt>
    <dgm:pt modelId="{F2BCD47C-8B76-42CB-A15B-3D622FC3C0B6}" type="sibTrans" cxnId="{6979C385-36E1-4AC0-B79E-3CB8BA9D1126}">
      <dgm:prSet/>
      <dgm:spPr/>
      <dgm:t>
        <a:bodyPr/>
        <a:lstStyle/>
        <a:p>
          <a:endParaRPr lang="en-US" sz="1300" b="1" noProof="0">
            <a:latin typeface="+mj-lt"/>
          </a:endParaRPr>
        </a:p>
      </dgm:t>
    </dgm:pt>
    <dgm:pt modelId="{C5FFE764-DA67-4703-8AD3-913AAB751587}">
      <dgm:prSet phldrT="[Text]" custT="1"/>
      <dgm:spPr/>
      <dgm:t>
        <a:bodyPr/>
        <a:lstStyle/>
        <a:p>
          <a:r>
            <a:rPr lang="fr-FR" sz="1300" b="1" noProof="0" dirty="0">
              <a:latin typeface="+mj-lt"/>
            </a:rPr>
            <a:t>Incluant tous les actes de vaccination [y compris secteur privé et autres]</a:t>
          </a:r>
          <a:endParaRPr lang="en-US" sz="1300" b="1" noProof="0" dirty="0">
            <a:latin typeface="+mj-lt"/>
          </a:endParaRPr>
        </a:p>
      </dgm:t>
    </dgm:pt>
    <dgm:pt modelId="{E158C9A6-0CB8-4E7B-AE8E-C17F36052517}" type="parTrans" cxnId="{A68393DD-8C66-41B2-97FD-B3ABD1EE5A32}">
      <dgm:prSet/>
      <dgm:spPr/>
      <dgm:t>
        <a:bodyPr/>
        <a:lstStyle/>
        <a:p>
          <a:endParaRPr lang="en-US" sz="1300" b="1" noProof="0">
            <a:latin typeface="+mj-lt"/>
          </a:endParaRPr>
        </a:p>
      </dgm:t>
    </dgm:pt>
    <dgm:pt modelId="{E679068E-18B6-4398-973F-79D990518571}" type="sibTrans" cxnId="{A68393DD-8C66-41B2-97FD-B3ABD1EE5A32}">
      <dgm:prSet/>
      <dgm:spPr/>
      <dgm:t>
        <a:bodyPr/>
        <a:lstStyle/>
        <a:p>
          <a:endParaRPr lang="en-US" sz="1300" b="1" noProof="0">
            <a:latin typeface="+mj-lt"/>
          </a:endParaRPr>
        </a:p>
      </dgm:t>
    </dgm:pt>
    <dgm:pt modelId="{2E054274-43E8-40B9-BE83-5ED0454E17A6}">
      <dgm:prSet custT="1"/>
      <dgm:spPr/>
      <dgm:t>
        <a:bodyPr/>
        <a:lstStyle/>
        <a:p>
          <a:r>
            <a:rPr lang="en-US" sz="1800" b="1" noProof="0" dirty="0">
              <a:latin typeface="+mj-lt"/>
            </a:rPr>
            <a:t>Rapports et </a:t>
          </a:r>
          <a:r>
            <a:rPr lang="en-US" sz="1800" b="1" noProof="0" dirty="0" err="1">
              <a:latin typeface="+mj-lt"/>
            </a:rPr>
            <a:t>suivis</a:t>
          </a:r>
          <a:r>
            <a:rPr lang="en-US" sz="1800" b="1" noProof="0" dirty="0">
              <a:latin typeface="+mj-lt"/>
            </a:rPr>
            <a:t> </a:t>
          </a:r>
          <a:r>
            <a:rPr lang="en-US" sz="1800" b="1" noProof="0" dirty="0" err="1">
              <a:latin typeface="+mj-lt"/>
            </a:rPr>
            <a:t>individuels</a:t>
          </a:r>
          <a:endParaRPr lang="en-US" sz="1800" b="1" noProof="0" dirty="0">
            <a:latin typeface="+mj-lt"/>
          </a:endParaRPr>
        </a:p>
      </dgm:t>
    </dgm:pt>
    <dgm:pt modelId="{54BEE9DF-3A9B-48F3-9660-F2E438A1BA7F}" type="parTrans" cxnId="{D41A326E-E010-49EA-B582-EF0D7E8D9D30}">
      <dgm:prSet/>
      <dgm:spPr/>
      <dgm:t>
        <a:bodyPr/>
        <a:lstStyle/>
        <a:p>
          <a:endParaRPr lang="en-US" sz="1300" b="1" noProof="0">
            <a:latin typeface="+mj-lt"/>
          </a:endParaRPr>
        </a:p>
      </dgm:t>
    </dgm:pt>
    <dgm:pt modelId="{9A31F61D-3D34-4C07-B85E-796F5B8EAD96}" type="sibTrans" cxnId="{D41A326E-E010-49EA-B582-EF0D7E8D9D30}">
      <dgm:prSet/>
      <dgm:spPr/>
      <dgm:t>
        <a:bodyPr/>
        <a:lstStyle/>
        <a:p>
          <a:endParaRPr lang="en-US" sz="1300" b="1" noProof="0">
            <a:latin typeface="+mj-lt"/>
          </a:endParaRPr>
        </a:p>
      </dgm:t>
    </dgm:pt>
    <dgm:pt modelId="{514319A9-1071-408A-9F28-6D367C20C949}">
      <dgm:prSet custT="1"/>
      <dgm:spPr/>
      <dgm:t>
        <a:bodyPr/>
        <a:lstStyle/>
        <a:p>
          <a:r>
            <a:rPr lang="fr-FR" sz="1300" b="1" noProof="0">
              <a:latin typeface="+mj-lt"/>
            </a:rPr>
            <a:t>Données de couverture et autres indicateurs du programme</a:t>
          </a:r>
          <a:endParaRPr lang="en-US" sz="1300" b="1" noProof="0" dirty="0">
            <a:latin typeface="+mj-lt"/>
          </a:endParaRPr>
        </a:p>
      </dgm:t>
    </dgm:pt>
    <dgm:pt modelId="{B5353EA7-D91C-44D4-8DC0-2D6B07BB502C}" type="parTrans" cxnId="{E86C3654-D9BE-43BD-B42E-3380A5DAB239}">
      <dgm:prSet/>
      <dgm:spPr/>
      <dgm:t>
        <a:bodyPr/>
        <a:lstStyle/>
        <a:p>
          <a:endParaRPr lang="en-US" sz="1300" b="1" noProof="0">
            <a:latin typeface="+mj-lt"/>
          </a:endParaRPr>
        </a:p>
      </dgm:t>
    </dgm:pt>
    <dgm:pt modelId="{B876233E-3E01-4D24-8E6C-09F6BCE344BE}" type="sibTrans" cxnId="{E86C3654-D9BE-43BD-B42E-3380A5DAB239}">
      <dgm:prSet/>
      <dgm:spPr/>
      <dgm:t>
        <a:bodyPr/>
        <a:lstStyle/>
        <a:p>
          <a:endParaRPr lang="en-US" sz="1300" b="1" noProof="0">
            <a:latin typeface="+mj-lt"/>
          </a:endParaRPr>
        </a:p>
      </dgm:t>
    </dgm:pt>
    <dgm:pt modelId="{8B986100-1940-45D9-B61B-42328FA7F91F}">
      <dgm:prSet custT="1"/>
      <dgm:spPr/>
      <dgm:t>
        <a:bodyPr/>
        <a:lstStyle/>
        <a:p>
          <a:r>
            <a:rPr lang="en-US" sz="1600" b="1" noProof="0" dirty="0" err="1">
              <a:latin typeface="+mj-lt"/>
            </a:rPr>
            <a:t>Système</a:t>
          </a:r>
          <a:endParaRPr lang="en-US" sz="1600" b="1" noProof="0" dirty="0">
            <a:latin typeface="+mj-lt"/>
          </a:endParaRPr>
        </a:p>
      </dgm:t>
    </dgm:pt>
    <dgm:pt modelId="{B7360DC0-8D70-4DC5-BDF8-C1E8698E15CD}" type="parTrans" cxnId="{AEE69AF0-4031-458E-8989-0263C17E9524}">
      <dgm:prSet/>
      <dgm:spPr/>
      <dgm:t>
        <a:bodyPr/>
        <a:lstStyle/>
        <a:p>
          <a:endParaRPr lang="en-US" sz="1300" b="1" noProof="0">
            <a:latin typeface="+mj-lt"/>
          </a:endParaRPr>
        </a:p>
      </dgm:t>
    </dgm:pt>
    <dgm:pt modelId="{ADA71541-9A81-4F4B-BA1A-B9A5B75AA0DC}" type="sibTrans" cxnId="{AEE69AF0-4031-458E-8989-0263C17E9524}">
      <dgm:prSet/>
      <dgm:spPr/>
      <dgm:t>
        <a:bodyPr/>
        <a:lstStyle/>
        <a:p>
          <a:endParaRPr lang="en-US" sz="1300" b="1" noProof="0">
            <a:latin typeface="+mj-lt"/>
          </a:endParaRPr>
        </a:p>
      </dgm:t>
    </dgm:pt>
    <dgm:pt modelId="{639BC24A-EDFB-4F0E-BF97-F5A114162F88}">
      <dgm:prSet phldrT="[Text]" custT="1"/>
      <dgm:spPr/>
      <dgm:t>
        <a:bodyPr/>
        <a:lstStyle/>
        <a:p>
          <a:r>
            <a:rPr lang="fr-FR" sz="1300" b="1" noProof="0">
              <a:latin typeface="+mn-lt"/>
            </a:rPr>
            <a:t>Saisie des données au plus près de la vaccination dans le temps et l'espace</a:t>
          </a:r>
          <a:endParaRPr lang="en-US" sz="1300" b="1" noProof="0" dirty="0">
            <a:latin typeface="+mn-lt"/>
          </a:endParaRPr>
        </a:p>
      </dgm:t>
    </dgm:pt>
    <dgm:pt modelId="{5EAF2B28-1296-463C-969A-6C1A90D5ACF1}" type="parTrans" cxnId="{827D37D1-54F4-4B04-A773-17B6ED2492FF}">
      <dgm:prSet/>
      <dgm:spPr/>
      <dgm:t>
        <a:bodyPr/>
        <a:lstStyle/>
        <a:p>
          <a:endParaRPr lang="en-US" sz="1300" b="1" noProof="0"/>
        </a:p>
      </dgm:t>
    </dgm:pt>
    <dgm:pt modelId="{30D5A058-1418-46F7-8FD6-FF2AA73A3C4F}" type="sibTrans" cxnId="{827D37D1-54F4-4B04-A773-17B6ED2492FF}">
      <dgm:prSet/>
      <dgm:spPr/>
      <dgm:t>
        <a:bodyPr/>
        <a:lstStyle/>
        <a:p>
          <a:endParaRPr lang="en-US" sz="1300" b="1" noProof="0"/>
        </a:p>
      </dgm:t>
    </dgm:pt>
    <dgm:pt modelId="{A372EE63-A5F9-4D9B-8C2B-4CCF21DAD819}">
      <dgm:prSet phldrT="[Text]" custT="1"/>
      <dgm:spPr/>
      <dgm:t>
        <a:bodyPr/>
        <a:lstStyle/>
        <a:p>
          <a:r>
            <a:rPr lang="fr-FR" sz="1300" b="0" noProof="0" dirty="0">
              <a:latin typeface="+mj-lt"/>
            </a:rPr>
            <a:t>Tous les individus [</a:t>
          </a:r>
          <a:r>
            <a:rPr lang="fr-FR" sz="1300" b="1" noProof="0" dirty="0">
              <a:latin typeface="+mj-lt"/>
            </a:rPr>
            <a:t>inclusion complète </a:t>
          </a:r>
          <a:r>
            <a:rPr lang="fr-FR" sz="1300" b="0" noProof="0" dirty="0">
              <a:latin typeface="+mj-lt"/>
            </a:rPr>
            <a:t>de toutes les personnes ciblées par le PEV (vaccinées et non vaccinées)] idéalement à la naissance</a:t>
          </a:r>
          <a:endParaRPr lang="en-US" sz="1300" b="0" noProof="0" dirty="0">
            <a:latin typeface="+mj-lt"/>
          </a:endParaRPr>
        </a:p>
      </dgm:t>
    </dgm:pt>
    <dgm:pt modelId="{7CD56CF5-1BA7-413B-9155-84F65F8E1DBD}" type="sibTrans" cxnId="{B037935D-F1FE-4E6C-B779-A4304C529294}">
      <dgm:prSet/>
      <dgm:spPr/>
      <dgm:t>
        <a:bodyPr/>
        <a:lstStyle/>
        <a:p>
          <a:endParaRPr lang="en-US" b="1"/>
        </a:p>
      </dgm:t>
    </dgm:pt>
    <dgm:pt modelId="{F8B03F76-F408-4781-94EB-C288BD2B1AF7}" type="parTrans" cxnId="{B037935D-F1FE-4E6C-B779-A4304C529294}">
      <dgm:prSet/>
      <dgm:spPr/>
      <dgm:t>
        <a:bodyPr/>
        <a:lstStyle/>
        <a:p>
          <a:endParaRPr lang="en-US" b="1"/>
        </a:p>
      </dgm:t>
    </dgm:pt>
    <dgm:pt modelId="{4200C76A-69AC-475D-81F2-04B6885D01AA}">
      <dgm:prSet custT="1"/>
      <dgm:spPr/>
      <dgm:t>
        <a:bodyPr/>
        <a:lstStyle/>
        <a:p>
          <a:endParaRPr lang="en-US" sz="1300" b="1" noProof="0" dirty="0">
            <a:latin typeface="+mj-lt"/>
          </a:endParaRPr>
        </a:p>
      </dgm:t>
    </dgm:pt>
    <dgm:pt modelId="{46612D04-6B74-434E-8396-FCA3F2D18F5D}" type="sibTrans" cxnId="{0F2D2C80-53A9-41E2-84AB-0857F875D6C5}">
      <dgm:prSet/>
      <dgm:spPr/>
      <dgm:t>
        <a:bodyPr/>
        <a:lstStyle/>
        <a:p>
          <a:endParaRPr lang="en-US" b="1"/>
        </a:p>
      </dgm:t>
    </dgm:pt>
    <dgm:pt modelId="{D1EF61B6-96B8-43F1-88BF-AE1C1B94BBE5}" type="parTrans" cxnId="{0F2D2C80-53A9-41E2-84AB-0857F875D6C5}">
      <dgm:prSet/>
      <dgm:spPr/>
      <dgm:t>
        <a:bodyPr/>
        <a:lstStyle/>
        <a:p>
          <a:endParaRPr lang="en-US" b="1"/>
        </a:p>
      </dgm:t>
    </dgm:pt>
    <dgm:pt modelId="{C387BB04-AB83-4A98-B0B8-A209DBDAB0DE}">
      <dgm:prSet custT="1"/>
      <dgm:spPr/>
      <dgm:t>
        <a:bodyPr/>
        <a:lstStyle/>
        <a:p>
          <a:r>
            <a:rPr lang="en-US" sz="1300" b="1" noProof="0" dirty="0">
              <a:latin typeface="+mj-lt"/>
            </a:rPr>
            <a:t>Identification unique</a:t>
          </a:r>
        </a:p>
      </dgm:t>
    </dgm:pt>
    <dgm:pt modelId="{67F24388-580B-4E1E-8EC6-A7BA3C0BDA67}" type="parTrans" cxnId="{0F3B5C0C-A46B-483B-A800-88D5A545FA59}">
      <dgm:prSet/>
      <dgm:spPr/>
      <dgm:t>
        <a:bodyPr/>
        <a:lstStyle/>
        <a:p>
          <a:endParaRPr lang="en-US"/>
        </a:p>
      </dgm:t>
    </dgm:pt>
    <dgm:pt modelId="{0CB8DE8D-3E87-41CF-8086-9AB7E48C327B}" type="sibTrans" cxnId="{0F3B5C0C-A46B-483B-A800-88D5A545FA59}">
      <dgm:prSet/>
      <dgm:spPr/>
      <dgm:t>
        <a:bodyPr/>
        <a:lstStyle/>
        <a:p>
          <a:endParaRPr lang="en-US"/>
        </a:p>
      </dgm:t>
    </dgm:pt>
    <dgm:pt modelId="{EE357624-4854-4C1A-BA8C-C17C5C96C151}">
      <dgm:prSet custT="1"/>
      <dgm:spPr/>
      <dgm:t>
        <a:bodyPr/>
        <a:lstStyle/>
        <a:p>
          <a:r>
            <a:rPr lang="en-US" sz="1300" b="0" noProof="0" dirty="0" err="1">
              <a:latin typeface="+mj-lt"/>
            </a:rPr>
            <a:t>Fonction</a:t>
          </a:r>
          <a:r>
            <a:rPr lang="en-US" sz="1300" b="0" noProof="0" dirty="0">
              <a:latin typeface="+mj-lt"/>
            </a:rPr>
            <a:t> de </a:t>
          </a:r>
          <a:r>
            <a:rPr lang="en-US" sz="1300" b="1" noProof="0" dirty="0" err="1">
              <a:latin typeface="+mj-lt"/>
            </a:rPr>
            <a:t>désactivation</a:t>
          </a:r>
          <a:endParaRPr lang="en-US" sz="1300" b="1" noProof="0" dirty="0">
            <a:latin typeface="+mj-lt"/>
          </a:endParaRPr>
        </a:p>
      </dgm:t>
    </dgm:pt>
    <dgm:pt modelId="{CDD6EB44-828A-4580-8F51-14D21AEEFEC0}" type="parTrans" cxnId="{14274C3F-7ABE-4859-8ECA-F9F63C82D501}">
      <dgm:prSet/>
      <dgm:spPr/>
      <dgm:t>
        <a:bodyPr/>
        <a:lstStyle/>
        <a:p>
          <a:endParaRPr lang="en-US"/>
        </a:p>
      </dgm:t>
    </dgm:pt>
    <dgm:pt modelId="{56A30C09-7337-4970-86CA-9565B996ABA4}" type="sibTrans" cxnId="{14274C3F-7ABE-4859-8ECA-F9F63C82D501}">
      <dgm:prSet/>
      <dgm:spPr/>
      <dgm:t>
        <a:bodyPr/>
        <a:lstStyle/>
        <a:p>
          <a:endParaRPr lang="en-US"/>
        </a:p>
      </dgm:t>
    </dgm:pt>
    <dgm:pt modelId="{5569A86E-05A7-43F3-8BD6-B1FB07D05B31}">
      <dgm:prSet custT="1"/>
      <dgm:spPr/>
      <dgm:t>
        <a:bodyPr/>
        <a:lstStyle/>
        <a:p>
          <a:r>
            <a:rPr lang="en-US" sz="1300" b="0" noProof="0" err="1">
              <a:latin typeface="+mj-lt"/>
            </a:rPr>
            <a:t>Protocoles</a:t>
          </a:r>
          <a:r>
            <a:rPr lang="en-US" sz="1300" b="0" noProof="0">
              <a:latin typeface="+mj-lt"/>
            </a:rPr>
            <a:t> de </a:t>
          </a:r>
          <a:r>
            <a:rPr lang="en-US" sz="1300" b="1" noProof="0">
              <a:latin typeface="+mj-lt"/>
            </a:rPr>
            <a:t>déduplication</a:t>
          </a:r>
          <a:endParaRPr lang="en-US" sz="1300" b="1" noProof="0" dirty="0">
            <a:latin typeface="+mj-lt"/>
          </a:endParaRPr>
        </a:p>
      </dgm:t>
    </dgm:pt>
    <dgm:pt modelId="{01C11C6B-BDF2-44F7-B78A-2C5606C17DA8}" type="parTrans" cxnId="{6DADBFBF-F0A2-41E1-9889-6F18DCEAA16C}">
      <dgm:prSet/>
      <dgm:spPr/>
      <dgm:t>
        <a:bodyPr/>
        <a:lstStyle/>
        <a:p>
          <a:endParaRPr lang="en-US"/>
        </a:p>
      </dgm:t>
    </dgm:pt>
    <dgm:pt modelId="{3D44E938-56D1-4009-B064-AD10AF82E106}" type="sibTrans" cxnId="{6DADBFBF-F0A2-41E1-9889-6F18DCEAA16C}">
      <dgm:prSet/>
      <dgm:spPr/>
      <dgm:t>
        <a:bodyPr/>
        <a:lstStyle/>
        <a:p>
          <a:endParaRPr lang="en-US"/>
        </a:p>
      </dgm:t>
    </dgm:pt>
    <dgm:pt modelId="{24AC966D-A181-480E-A016-2A509FECD398}">
      <dgm:prSet custT="1"/>
      <dgm:spPr/>
      <dgm:t>
        <a:bodyPr/>
        <a:lstStyle/>
        <a:p>
          <a:r>
            <a:rPr lang="en-US" sz="1300" b="1" noProof="0" dirty="0">
              <a:latin typeface="+mj-lt"/>
            </a:rPr>
            <a:t>Traçabilité du vaccin</a:t>
          </a:r>
        </a:p>
      </dgm:t>
    </dgm:pt>
    <dgm:pt modelId="{B48A04BC-FA17-4006-8E76-5FBBBE5C8D55}" type="parTrans" cxnId="{2A47ADDA-7CD5-4298-B4BA-E26089EEEFD2}">
      <dgm:prSet/>
      <dgm:spPr/>
      <dgm:t>
        <a:bodyPr/>
        <a:lstStyle/>
        <a:p>
          <a:endParaRPr lang="en-US"/>
        </a:p>
      </dgm:t>
    </dgm:pt>
    <dgm:pt modelId="{960A458C-053A-4DD0-B4ED-75E544C119C0}" type="sibTrans" cxnId="{2A47ADDA-7CD5-4298-B4BA-E26089EEEFD2}">
      <dgm:prSet/>
      <dgm:spPr/>
      <dgm:t>
        <a:bodyPr/>
        <a:lstStyle/>
        <a:p>
          <a:endParaRPr lang="en-US"/>
        </a:p>
      </dgm:t>
    </dgm:pt>
    <dgm:pt modelId="{A6352148-A96F-4117-A719-06627E0D60E0}">
      <dgm:prSet custT="1"/>
      <dgm:spPr/>
      <dgm:t>
        <a:bodyPr/>
        <a:lstStyle/>
        <a:p>
          <a:r>
            <a:rPr lang="en-US" sz="1300" b="1" noProof="0" dirty="0" err="1">
              <a:latin typeface="+mj-lt"/>
            </a:rPr>
            <a:t>Suivi</a:t>
          </a:r>
          <a:r>
            <a:rPr lang="en-US" sz="1300" b="1" noProof="0" dirty="0">
              <a:latin typeface="+mj-lt"/>
            </a:rPr>
            <a:t> des </a:t>
          </a:r>
          <a:r>
            <a:rPr lang="en-US" sz="1300" b="1" noProof="0" dirty="0" err="1">
              <a:latin typeface="+mj-lt"/>
            </a:rPr>
            <a:t>événements</a:t>
          </a:r>
          <a:r>
            <a:rPr lang="en-US" sz="1300" b="1" noProof="0" dirty="0">
              <a:latin typeface="+mj-lt"/>
            </a:rPr>
            <a:t> </a:t>
          </a:r>
          <a:r>
            <a:rPr lang="en-US" sz="1300" b="1" noProof="0" dirty="0" err="1">
              <a:latin typeface="+mj-lt"/>
            </a:rPr>
            <a:t>indésirables</a:t>
          </a:r>
          <a:r>
            <a:rPr lang="en-US" sz="1300" b="1" noProof="0" dirty="0">
              <a:latin typeface="+mj-lt"/>
            </a:rPr>
            <a:t> et MAPI</a:t>
          </a:r>
        </a:p>
      </dgm:t>
    </dgm:pt>
    <dgm:pt modelId="{3EB716FF-DC67-4D76-AB61-0A1EFB921E6D}" type="parTrans" cxnId="{28F3B164-A026-406C-893A-0470993B6F94}">
      <dgm:prSet/>
      <dgm:spPr/>
      <dgm:t>
        <a:bodyPr/>
        <a:lstStyle/>
        <a:p>
          <a:endParaRPr lang="en-US"/>
        </a:p>
      </dgm:t>
    </dgm:pt>
    <dgm:pt modelId="{3C6FE3C7-2F86-44D4-AD18-11C7F76A03AD}" type="sibTrans" cxnId="{28F3B164-A026-406C-893A-0470993B6F94}">
      <dgm:prSet/>
      <dgm:spPr/>
      <dgm:t>
        <a:bodyPr/>
        <a:lstStyle/>
        <a:p>
          <a:endParaRPr lang="en-US"/>
        </a:p>
      </dgm:t>
    </dgm:pt>
    <dgm:pt modelId="{3334CA74-4A26-41D1-8CC8-40F3DCCFC402}">
      <dgm:prSet phldrT="[Text]" custT="1"/>
      <dgm:spPr/>
      <dgm:t>
        <a:bodyPr/>
        <a:lstStyle/>
        <a:p>
          <a:r>
            <a:rPr lang="fr-FR" sz="1300" b="1" noProof="0" dirty="0">
              <a:latin typeface="+mj-lt"/>
            </a:rPr>
            <a:t>Informations sur le vaccin administré</a:t>
          </a:r>
          <a:endParaRPr lang="en-US" sz="1300" b="1" noProof="0" dirty="0">
            <a:latin typeface="+mj-lt"/>
          </a:endParaRPr>
        </a:p>
      </dgm:t>
    </dgm:pt>
    <dgm:pt modelId="{B5EA4116-C513-43CE-90E1-49D721E2F169}" type="parTrans" cxnId="{1D3125FC-A32C-4747-8F7D-2A19DB54F4DC}">
      <dgm:prSet/>
      <dgm:spPr/>
      <dgm:t>
        <a:bodyPr/>
        <a:lstStyle/>
        <a:p>
          <a:endParaRPr lang="en-US"/>
        </a:p>
      </dgm:t>
    </dgm:pt>
    <dgm:pt modelId="{31ED8C60-2716-408F-B719-EABF1D892178}" type="sibTrans" cxnId="{1D3125FC-A32C-4747-8F7D-2A19DB54F4DC}">
      <dgm:prSet/>
      <dgm:spPr/>
      <dgm:t>
        <a:bodyPr/>
        <a:lstStyle/>
        <a:p>
          <a:endParaRPr lang="en-US"/>
        </a:p>
      </dgm:t>
    </dgm:pt>
    <dgm:pt modelId="{2E87B50F-7BD1-443E-965E-AF0B62066586}">
      <dgm:prSet custT="1"/>
      <dgm:spPr/>
      <dgm:t>
        <a:bodyPr/>
        <a:lstStyle/>
        <a:p>
          <a:r>
            <a:rPr lang="fr-FR" sz="1300" b="1" noProof="0" dirty="0">
              <a:latin typeface="+mj-lt"/>
            </a:rPr>
            <a:t>Consolidation des données à différents niveaux administratifs et géographiques</a:t>
          </a:r>
          <a:endParaRPr lang="en-US" sz="1300" b="1" noProof="0" dirty="0">
            <a:latin typeface="+mj-lt"/>
          </a:endParaRPr>
        </a:p>
      </dgm:t>
    </dgm:pt>
    <dgm:pt modelId="{772BC529-E2C4-4280-B6A2-320BBF38FF25}" type="parTrans" cxnId="{2269BB7C-F336-47CA-9451-E08773CEE1EF}">
      <dgm:prSet/>
      <dgm:spPr/>
      <dgm:t>
        <a:bodyPr/>
        <a:lstStyle/>
        <a:p>
          <a:endParaRPr lang="en-US"/>
        </a:p>
      </dgm:t>
    </dgm:pt>
    <dgm:pt modelId="{9D25D8BA-F19F-49A9-A4F5-4A0E45AA9685}" type="sibTrans" cxnId="{2269BB7C-F336-47CA-9451-E08773CEE1EF}">
      <dgm:prSet/>
      <dgm:spPr/>
      <dgm:t>
        <a:bodyPr/>
        <a:lstStyle/>
        <a:p>
          <a:endParaRPr lang="en-US"/>
        </a:p>
      </dgm:t>
    </dgm:pt>
    <dgm:pt modelId="{3C906725-2B6D-413D-8A9D-96C577E8F181}">
      <dgm:prSet custT="1"/>
      <dgm:spPr/>
      <dgm:t>
        <a:bodyPr/>
        <a:lstStyle/>
        <a:p>
          <a:r>
            <a:rPr lang="fr-FR" sz="1300" b="1" noProof="0" dirty="0">
              <a:latin typeface="+mj-lt"/>
            </a:rPr>
            <a:t>Données et informations sur les personnes en attente de vaccination</a:t>
          </a:r>
          <a:endParaRPr lang="en-US" sz="1300" b="1" noProof="0" dirty="0">
            <a:latin typeface="+mj-lt"/>
          </a:endParaRPr>
        </a:p>
      </dgm:t>
    </dgm:pt>
    <dgm:pt modelId="{D38B6C08-BCB5-461F-8A0B-EADE59246A1C}" type="parTrans" cxnId="{56EDF185-EE82-43AB-A751-A03FB0B19BB8}">
      <dgm:prSet/>
      <dgm:spPr/>
      <dgm:t>
        <a:bodyPr/>
        <a:lstStyle/>
        <a:p>
          <a:endParaRPr lang="en-US"/>
        </a:p>
      </dgm:t>
    </dgm:pt>
    <dgm:pt modelId="{B8B4F89F-8803-430D-9AFA-BC8D8EC595E4}" type="sibTrans" cxnId="{56EDF185-EE82-43AB-A751-A03FB0B19BB8}">
      <dgm:prSet/>
      <dgm:spPr/>
      <dgm:t>
        <a:bodyPr/>
        <a:lstStyle/>
        <a:p>
          <a:endParaRPr lang="en-US"/>
        </a:p>
      </dgm:t>
    </dgm:pt>
    <dgm:pt modelId="{EE794544-EA7C-4F52-BF03-CB7FAB4E3EBC}">
      <dgm:prSet custT="1"/>
      <dgm:spPr/>
      <dgm:t>
        <a:bodyPr/>
        <a:lstStyle/>
        <a:p>
          <a:r>
            <a:rPr lang="fr-FR" sz="1300" b="1" noProof="0" dirty="0">
              <a:latin typeface="+mj-lt"/>
            </a:rPr>
            <a:t>Données qui alimentent les visualisations graphiques et les cartes des risques</a:t>
          </a:r>
          <a:endParaRPr lang="en-US" sz="1300" b="1" noProof="0" dirty="0">
            <a:latin typeface="+mj-lt"/>
          </a:endParaRPr>
        </a:p>
      </dgm:t>
    </dgm:pt>
    <dgm:pt modelId="{5ADBE9D1-9A55-4367-AF79-447F9CB895C7}" type="parTrans" cxnId="{BC4C6D2B-BF28-4D13-9702-8EFC6583AE45}">
      <dgm:prSet/>
      <dgm:spPr/>
      <dgm:t>
        <a:bodyPr/>
        <a:lstStyle/>
        <a:p>
          <a:endParaRPr lang="en-US"/>
        </a:p>
      </dgm:t>
    </dgm:pt>
    <dgm:pt modelId="{4DB05237-EC0B-4BD0-AF8C-40823CAC9456}" type="sibTrans" cxnId="{BC4C6D2B-BF28-4D13-9702-8EFC6583AE45}">
      <dgm:prSet/>
      <dgm:spPr/>
      <dgm:t>
        <a:bodyPr/>
        <a:lstStyle/>
        <a:p>
          <a:endParaRPr lang="en-US"/>
        </a:p>
      </dgm:t>
    </dgm:pt>
    <dgm:pt modelId="{0CBA34A6-B5AE-4887-A591-3ED590291E2C}">
      <dgm:prSet custT="1"/>
      <dgm:spPr/>
      <dgm:t>
        <a:bodyPr/>
        <a:lstStyle/>
        <a:p>
          <a:r>
            <a:rPr lang="fr-FR" sz="1300" b="1" noProof="0" dirty="0">
              <a:latin typeface="+mn-lt"/>
            </a:rPr>
            <a:t>Saisie des données toujours numérique ??</a:t>
          </a:r>
          <a:endParaRPr lang="en-US" sz="1300" b="1" noProof="0" dirty="0">
            <a:latin typeface="+mn-lt"/>
          </a:endParaRPr>
        </a:p>
      </dgm:t>
    </dgm:pt>
    <dgm:pt modelId="{DABAF28B-68F6-4B23-9848-769B6EB62EDF}" type="parTrans" cxnId="{D8501CF4-F807-4E56-94A2-5D7F6A76E573}">
      <dgm:prSet/>
      <dgm:spPr/>
      <dgm:t>
        <a:bodyPr/>
        <a:lstStyle/>
        <a:p>
          <a:endParaRPr lang="en-US"/>
        </a:p>
      </dgm:t>
    </dgm:pt>
    <dgm:pt modelId="{99C81BD8-AF8A-4014-9E3B-0DDF10A8AE0A}" type="sibTrans" cxnId="{D8501CF4-F807-4E56-94A2-5D7F6A76E573}">
      <dgm:prSet/>
      <dgm:spPr/>
      <dgm:t>
        <a:bodyPr/>
        <a:lstStyle/>
        <a:p>
          <a:endParaRPr lang="en-US"/>
        </a:p>
      </dgm:t>
    </dgm:pt>
    <dgm:pt modelId="{76FA18B2-33A0-460F-8024-1CDFB9043E65}">
      <dgm:prSet custT="1"/>
      <dgm:spPr/>
      <dgm:t>
        <a:bodyPr/>
        <a:lstStyle/>
        <a:p>
          <a:r>
            <a:rPr lang="fr-FR" sz="1300" b="1" noProof="0" dirty="0">
              <a:latin typeface="+mn-lt"/>
            </a:rPr>
            <a:t>Flexibilité / adaptabilité et évolutivité pour intégrer de nouveaux modules, vaccins et calendriers</a:t>
          </a:r>
          <a:endParaRPr lang="en-US" sz="1300" b="1" noProof="0" dirty="0">
            <a:latin typeface="+mn-lt"/>
          </a:endParaRPr>
        </a:p>
      </dgm:t>
    </dgm:pt>
    <dgm:pt modelId="{D7BEF28C-4E2A-4721-A57B-6D1426EFBE99}" type="parTrans" cxnId="{6160E028-0C81-445B-89CA-97AEC765DDEC}">
      <dgm:prSet/>
      <dgm:spPr/>
      <dgm:t>
        <a:bodyPr/>
        <a:lstStyle/>
        <a:p>
          <a:endParaRPr lang="en-US"/>
        </a:p>
      </dgm:t>
    </dgm:pt>
    <dgm:pt modelId="{629026CC-80D1-4138-ABF7-1A67CED6DCCE}" type="sibTrans" cxnId="{6160E028-0C81-445B-89CA-97AEC765DDEC}">
      <dgm:prSet/>
      <dgm:spPr/>
      <dgm:t>
        <a:bodyPr/>
        <a:lstStyle/>
        <a:p>
          <a:endParaRPr lang="en-US"/>
        </a:p>
      </dgm:t>
    </dgm:pt>
    <dgm:pt modelId="{E97BBCD4-9F1E-4289-9ACE-E32453934074}">
      <dgm:prSet custT="1"/>
      <dgm:spPr/>
      <dgm:t>
        <a:bodyPr/>
        <a:lstStyle/>
        <a:p>
          <a:r>
            <a:rPr lang="fr-FR" sz="1300" b="1" noProof="0" dirty="0">
              <a:latin typeface="+mn-lt"/>
            </a:rPr>
            <a:t>Normes de données et protection de la vie privée</a:t>
          </a:r>
          <a:endParaRPr lang="en-US" sz="1300" b="1" noProof="0" dirty="0">
            <a:latin typeface="+mn-lt"/>
          </a:endParaRPr>
        </a:p>
      </dgm:t>
    </dgm:pt>
    <dgm:pt modelId="{D4D9FF67-AF96-4533-BE77-3B5D95FDFF02}" type="parTrans" cxnId="{4346B5DC-09EE-44AA-900D-222A1D828352}">
      <dgm:prSet/>
      <dgm:spPr/>
      <dgm:t>
        <a:bodyPr/>
        <a:lstStyle/>
        <a:p>
          <a:endParaRPr lang="en-US"/>
        </a:p>
      </dgm:t>
    </dgm:pt>
    <dgm:pt modelId="{232669F3-A5E9-4BFE-AD17-24222DDF28E8}" type="sibTrans" cxnId="{4346B5DC-09EE-44AA-900D-222A1D828352}">
      <dgm:prSet/>
      <dgm:spPr/>
      <dgm:t>
        <a:bodyPr/>
        <a:lstStyle/>
        <a:p>
          <a:endParaRPr lang="en-US"/>
        </a:p>
      </dgm:t>
    </dgm:pt>
    <dgm:pt modelId="{B3ACADC9-5ED7-4AEB-B15F-5C3635C52482}">
      <dgm:prSet custT="1"/>
      <dgm:spPr/>
      <dgm:t>
        <a:bodyPr/>
        <a:lstStyle/>
        <a:p>
          <a:r>
            <a:rPr lang="en-US" sz="1300" b="1" noProof="0" dirty="0">
              <a:latin typeface="+mn-lt"/>
            </a:rPr>
            <a:t>Cybersécurité</a:t>
          </a:r>
        </a:p>
      </dgm:t>
    </dgm:pt>
    <dgm:pt modelId="{8FFB623C-50B3-42AD-A084-1F58F9724714}" type="parTrans" cxnId="{67624B3A-7C3F-465B-BE26-921DBC51F858}">
      <dgm:prSet/>
      <dgm:spPr/>
      <dgm:t>
        <a:bodyPr/>
        <a:lstStyle/>
        <a:p>
          <a:endParaRPr lang="en-US"/>
        </a:p>
      </dgm:t>
    </dgm:pt>
    <dgm:pt modelId="{079F1E9E-F673-4C21-B72A-706AB5260BD2}" type="sibTrans" cxnId="{67624B3A-7C3F-465B-BE26-921DBC51F858}">
      <dgm:prSet/>
      <dgm:spPr/>
      <dgm:t>
        <a:bodyPr/>
        <a:lstStyle/>
        <a:p>
          <a:endParaRPr lang="en-US"/>
        </a:p>
      </dgm:t>
    </dgm:pt>
    <dgm:pt modelId="{2B63F54F-EDE0-4F92-B50B-20DFF70F379B}" type="pres">
      <dgm:prSet presAssocID="{5E80DC56-0483-4CF9-9018-4CDDC9A529EF}" presName="linearFlow" presStyleCnt="0">
        <dgm:presLayoutVars>
          <dgm:dir/>
          <dgm:animLvl val="lvl"/>
          <dgm:resizeHandles/>
        </dgm:presLayoutVars>
      </dgm:prSet>
      <dgm:spPr/>
    </dgm:pt>
    <dgm:pt modelId="{98D6954C-0360-4D17-AE14-C130C5AE87DF}" type="pres">
      <dgm:prSet presAssocID="{26CEA0A9-C999-44B1-ADB8-3C39D4738D30}" presName="compositeNode" presStyleCnt="0">
        <dgm:presLayoutVars>
          <dgm:bulletEnabled val="1"/>
        </dgm:presLayoutVars>
      </dgm:prSet>
      <dgm:spPr/>
    </dgm:pt>
    <dgm:pt modelId="{C7E98B04-7AB5-4F3A-BE0C-B5578E62D64F}" type="pres">
      <dgm:prSet presAssocID="{26CEA0A9-C999-44B1-ADB8-3C39D4738D30}" presName="image" presStyleLbl="fgImgPlace1" presStyleIdx="0" presStyleCnt="4" custScaleX="128076" custLinFactX="-10704" custLinFactNeighborX="-100000" custLinFactNeighborY="-42908"/>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82BA7E4A-E88E-4376-924C-5774945A1859}" type="pres">
      <dgm:prSet presAssocID="{26CEA0A9-C999-44B1-ADB8-3C39D4738D30}" presName="childNode" presStyleLbl="node1" presStyleIdx="0" presStyleCnt="4" custScaleX="176208" custScaleY="120727" custLinFactNeighborX="20608">
        <dgm:presLayoutVars>
          <dgm:bulletEnabled val="1"/>
        </dgm:presLayoutVars>
      </dgm:prSet>
      <dgm:spPr/>
    </dgm:pt>
    <dgm:pt modelId="{D59342F2-4F80-41D3-80DE-7F3A6B6C7D05}" type="pres">
      <dgm:prSet presAssocID="{26CEA0A9-C999-44B1-ADB8-3C39D4738D30}" presName="parentNode" presStyleLbl="revTx" presStyleIdx="0" presStyleCnt="4" custScaleX="153403" custLinFactX="-1303" custLinFactNeighborX="-100000">
        <dgm:presLayoutVars>
          <dgm:chMax val="0"/>
          <dgm:bulletEnabled val="1"/>
        </dgm:presLayoutVars>
      </dgm:prSet>
      <dgm:spPr/>
    </dgm:pt>
    <dgm:pt modelId="{0D5DB0D9-237C-44BF-B59B-93320A9BB05C}" type="pres">
      <dgm:prSet presAssocID="{4B225794-C193-490F-8A2A-8890E229C037}" presName="sibTrans" presStyleCnt="0"/>
      <dgm:spPr/>
    </dgm:pt>
    <dgm:pt modelId="{772214FA-8BF1-42DB-8A3A-9359A4C961C6}" type="pres">
      <dgm:prSet presAssocID="{53657700-BC10-4AAE-8965-7327F7D32C24}" presName="compositeNode" presStyleCnt="0">
        <dgm:presLayoutVars>
          <dgm:bulletEnabled val="1"/>
        </dgm:presLayoutVars>
      </dgm:prSet>
      <dgm:spPr/>
    </dgm:pt>
    <dgm:pt modelId="{BD79C158-4452-40E4-9887-651944670396}" type="pres">
      <dgm:prSet presAssocID="{53657700-BC10-4AAE-8965-7327F7D32C24}" presName="image" presStyleLbl="fgImgPlace1" presStyleIdx="1" presStyleCnt="4" custScaleX="128076"/>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pt>
    <dgm:pt modelId="{BE51288B-44AE-48B1-B560-ADFA9B51150C}" type="pres">
      <dgm:prSet presAssocID="{53657700-BC10-4AAE-8965-7327F7D32C24}" presName="childNode" presStyleLbl="node1" presStyleIdx="1" presStyleCnt="4" custScaleX="191093" custScaleY="95435" custLinFactNeighborX="33373" custLinFactNeighborY="758">
        <dgm:presLayoutVars>
          <dgm:bulletEnabled val="1"/>
        </dgm:presLayoutVars>
      </dgm:prSet>
      <dgm:spPr/>
    </dgm:pt>
    <dgm:pt modelId="{5BE5A3E0-C6B4-4D55-881A-AEB07E6ED149}" type="pres">
      <dgm:prSet presAssocID="{53657700-BC10-4AAE-8965-7327F7D32C24}" presName="parentNode" presStyleLbl="revTx" presStyleIdx="1" presStyleCnt="4" custScaleX="427241" custScaleY="128205" custLinFactNeighborX="-11375" custLinFactNeighborY="-387">
        <dgm:presLayoutVars>
          <dgm:chMax val="0"/>
          <dgm:bulletEnabled val="1"/>
        </dgm:presLayoutVars>
      </dgm:prSet>
      <dgm:spPr/>
    </dgm:pt>
    <dgm:pt modelId="{824D3D01-4B15-47FF-8000-420B074F63E5}" type="pres">
      <dgm:prSet presAssocID="{F2BCD47C-8B76-42CB-A15B-3D622FC3C0B6}" presName="sibTrans" presStyleCnt="0"/>
      <dgm:spPr/>
    </dgm:pt>
    <dgm:pt modelId="{299F5AF6-FA6A-4216-9F9F-40E0265D2045}" type="pres">
      <dgm:prSet presAssocID="{2E054274-43E8-40B9-BE83-5ED0454E17A6}" presName="compositeNode" presStyleCnt="0">
        <dgm:presLayoutVars>
          <dgm:bulletEnabled val="1"/>
        </dgm:presLayoutVars>
      </dgm:prSet>
      <dgm:spPr/>
    </dgm:pt>
    <dgm:pt modelId="{FB388DD6-A583-4569-AC4D-70023F43DDD5}" type="pres">
      <dgm:prSet presAssocID="{2E054274-43E8-40B9-BE83-5ED0454E17A6}" presName="image" presStyleLbl="fgImgPlace1" presStyleIdx="2" presStyleCnt="4" custScaleX="128076" custLinFactX="-13535" custLinFactNeighborX="-100000" custLinFactNeighborY="-20428"/>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EEBA0083-F95B-4A4E-811F-D24BE99C4788}" type="pres">
      <dgm:prSet presAssocID="{2E054274-43E8-40B9-BE83-5ED0454E17A6}" presName="childNode" presStyleLbl="node1" presStyleIdx="2" presStyleCnt="4" custScaleX="204108" custScaleY="114365" custLinFactNeighborX="22575">
        <dgm:presLayoutVars>
          <dgm:bulletEnabled val="1"/>
        </dgm:presLayoutVars>
      </dgm:prSet>
      <dgm:spPr/>
    </dgm:pt>
    <dgm:pt modelId="{23FBD102-DA6B-40A8-89FB-4859BFCCAAB9}" type="pres">
      <dgm:prSet presAssocID="{2E054274-43E8-40B9-BE83-5ED0454E17A6}" presName="parentNode" presStyleLbl="revTx" presStyleIdx="2" presStyleCnt="4" custScaleX="353766" custLinFactNeighborX="-37661">
        <dgm:presLayoutVars>
          <dgm:chMax val="0"/>
          <dgm:bulletEnabled val="1"/>
        </dgm:presLayoutVars>
      </dgm:prSet>
      <dgm:spPr/>
    </dgm:pt>
    <dgm:pt modelId="{E2C06C2A-4842-4980-A085-7FC96BF691D8}" type="pres">
      <dgm:prSet presAssocID="{9A31F61D-3D34-4C07-B85E-796F5B8EAD96}" presName="sibTrans" presStyleCnt="0"/>
      <dgm:spPr/>
    </dgm:pt>
    <dgm:pt modelId="{EF87BDF0-9CBC-45C6-863C-FFA68398FF35}" type="pres">
      <dgm:prSet presAssocID="{8B986100-1940-45D9-B61B-42328FA7F91F}" presName="compositeNode" presStyleCnt="0">
        <dgm:presLayoutVars>
          <dgm:bulletEnabled val="1"/>
        </dgm:presLayoutVars>
      </dgm:prSet>
      <dgm:spPr/>
    </dgm:pt>
    <dgm:pt modelId="{55236836-0A56-40E6-B36B-AFDB064484D5}" type="pres">
      <dgm:prSet presAssocID="{8B986100-1940-45D9-B61B-42328FA7F91F}" presName="image" presStyleLbl="fgImgPlace1" presStyleIdx="3" presStyleCnt="4" custScaleX="128076" custLinFactNeighborY="-10370"/>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pt>
    <dgm:pt modelId="{039D7AF3-CA10-4315-9384-D9AC37C51979}" type="pres">
      <dgm:prSet presAssocID="{8B986100-1940-45D9-B61B-42328FA7F91F}" presName="childNode" presStyleLbl="node1" presStyleIdx="3" presStyleCnt="4" custScaleX="224983" custScaleY="110557" custLinFactNeighborX="19798" custLinFactNeighborY="7935">
        <dgm:presLayoutVars>
          <dgm:bulletEnabled val="1"/>
        </dgm:presLayoutVars>
      </dgm:prSet>
      <dgm:spPr/>
    </dgm:pt>
    <dgm:pt modelId="{11834EDC-679E-4BD5-B94B-116676AAB4C9}" type="pres">
      <dgm:prSet presAssocID="{8B986100-1940-45D9-B61B-42328FA7F91F}" presName="parentNode" presStyleLbl="revTx" presStyleIdx="3" presStyleCnt="4" custScaleX="202270" custLinFactX="-71198" custLinFactNeighborX="-100000">
        <dgm:presLayoutVars>
          <dgm:chMax val="0"/>
          <dgm:bulletEnabled val="1"/>
        </dgm:presLayoutVars>
      </dgm:prSet>
      <dgm:spPr/>
    </dgm:pt>
  </dgm:ptLst>
  <dgm:cxnLst>
    <dgm:cxn modelId="{3783820B-D35C-4635-8C87-AECF9485A3F6}" type="presOf" srcId="{C387BB04-AB83-4A98-B0B8-A209DBDAB0DE}" destId="{82BA7E4A-E88E-4376-924C-5774945A1859}" srcOrd="0" destOrd="1" presId="urn:microsoft.com/office/officeart/2005/8/layout/hList2"/>
    <dgm:cxn modelId="{0F3B5C0C-A46B-483B-A800-88D5A545FA59}" srcId="{26CEA0A9-C999-44B1-ADB8-3C39D4738D30}" destId="{C387BB04-AB83-4A98-B0B8-A209DBDAB0DE}" srcOrd="1" destOrd="0" parTransId="{67F24388-580B-4E1E-8EC6-A7BA3C0BDA67}" sibTransId="{0CB8DE8D-3E87-41CF-8086-9AB7E48C327B}"/>
    <dgm:cxn modelId="{21F07318-9D99-4B70-936B-2B7051145018}" type="presOf" srcId="{2E054274-43E8-40B9-BE83-5ED0454E17A6}" destId="{23FBD102-DA6B-40A8-89FB-4859BFCCAAB9}" srcOrd="0" destOrd="0" presId="urn:microsoft.com/office/officeart/2005/8/layout/hList2"/>
    <dgm:cxn modelId="{F796371B-0CBA-45A5-A8D0-E7B3B793B1CB}" type="presOf" srcId="{A6352148-A96F-4117-A719-06627E0D60E0}" destId="{BE51288B-44AE-48B1-B560-ADFA9B51150C}" srcOrd="0" destOrd="3" presId="urn:microsoft.com/office/officeart/2005/8/layout/hList2"/>
    <dgm:cxn modelId="{5FF47921-F082-41A1-93CB-034343713366}" type="presOf" srcId="{A372EE63-A5F9-4D9B-8C2B-4CCF21DAD819}" destId="{82BA7E4A-E88E-4376-924C-5774945A1859}" srcOrd="0" destOrd="0" presId="urn:microsoft.com/office/officeart/2005/8/layout/hList2"/>
    <dgm:cxn modelId="{AF997324-76BF-4CAA-AD19-20D1ADD1E183}" srcId="{5E80DC56-0483-4CF9-9018-4CDDC9A529EF}" destId="{26CEA0A9-C999-44B1-ADB8-3C39D4738D30}" srcOrd="0" destOrd="0" parTransId="{92531330-E340-44BF-ACB5-03E948BA8D85}" sibTransId="{4B225794-C193-490F-8A2A-8890E229C037}"/>
    <dgm:cxn modelId="{D9484625-8566-435A-AB44-AC0EE7706B35}" type="presOf" srcId="{3C906725-2B6D-413D-8A9D-96C577E8F181}" destId="{EEBA0083-F95B-4A4E-811F-D24BE99C4788}" srcOrd="0" destOrd="2" presId="urn:microsoft.com/office/officeart/2005/8/layout/hList2"/>
    <dgm:cxn modelId="{6160E028-0C81-445B-89CA-97AEC765DDEC}" srcId="{8B986100-1940-45D9-B61B-42328FA7F91F}" destId="{76FA18B2-33A0-460F-8024-1CDFB9043E65}" srcOrd="2" destOrd="0" parTransId="{D7BEF28C-4E2A-4721-A57B-6D1426EFBE99}" sibTransId="{629026CC-80D1-4138-ABF7-1A67CED6DCCE}"/>
    <dgm:cxn modelId="{BC4C6D2B-BF28-4D13-9702-8EFC6583AE45}" srcId="{2E054274-43E8-40B9-BE83-5ED0454E17A6}" destId="{EE794544-EA7C-4F52-BF03-CB7FAB4E3EBC}" srcOrd="3" destOrd="0" parTransId="{5ADBE9D1-9A55-4367-AF79-447F9CB895C7}" sibTransId="{4DB05237-EC0B-4BD0-AF8C-40823CAC9456}"/>
    <dgm:cxn modelId="{5226212F-5C70-4554-96CE-1658B82E2D74}" type="presOf" srcId="{4200C76A-69AC-475D-81F2-04B6885D01AA}" destId="{EEBA0083-F95B-4A4E-811F-D24BE99C4788}" srcOrd="0" destOrd="4" presId="urn:microsoft.com/office/officeart/2005/8/layout/hList2"/>
    <dgm:cxn modelId="{ED83DF36-4569-4DE8-B6DC-A4C2C2AA54EA}" type="presOf" srcId="{639BC24A-EDFB-4F0E-BF97-F5A114162F88}" destId="{039D7AF3-CA10-4315-9384-D9AC37C51979}" srcOrd="0" destOrd="0" presId="urn:microsoft.com/office/officeart/2005/8/layout/hList2"/>
    <dgm:cxn modelId="{71C4C038-1625-420F-BD37-C9E253DF23B5}" type="presOf" srcId="{C5FFE764-DA67-4703-8AD3-913AAB751587}" destId="{BE51288B-44AE-48B1-B560-ADFA9B51150C}" srcOrd="0" destOrd="0" presId="urn:microsoft.com/office/officeart/2005/8/layout/hList2"/>
    <dgm:cxn modelId="{67624B3A-7C3F-465B-BE26-921DBC51F858}" srcId="{8B986100-1940-45D9-B61B-42328FA7F91F}" destId="{B3ACADC9-5ED7-4AEB-B15F-5C3635C52482}" srcOrd="4" destOrd="0" parTransId="{8FFB623C-50B3-42AD-A084-1F58F9724714}" sibTransId="{079F1E9E-F673-4C21-B72A-706AB5260BD2}"/>
    <dgm:cxn modelId="{14274C3F-7ABE-4859-8ECA-F9F63C82D501}" srcId="{26CEA0A9-C999-44B1-ADB8-3C39D4738D30}" destId="{EE357624-4854-4C1A-BA8C-C17C5C96C151}" srcOrd="2" destOrd="0" parTransId="{CDD6EB44-828A-4580-8F51-14D21AEEFEC0}" sibTransId="{56A30C09-7337-4970-86CA-9565B996ABA4}"/>
    <dgm:cxn modelId="{9B439B3F-38A7-46F6-83A1-180BDA8ACDBF}" type="presOf" srcId="{B3ACADC9-5ED7-4AEB-B15F-5C3635C52482}" destId="{039D7AF3-CA10-4315-9384-D9AC37C51979}" srcOrd="0" destOrd="4" presId="urn:microsoft.com/office/officeart/2005/8/layout/hList2"/>
    <dgm:cxn modelId="{1A899A5B-2BBD-4EE8-B63E-638F8970E9FA}" type="presOf" srcId="{EE357624-4854-4C1A-BA8C-C17C5C96C151}" destId="{82BA7E4A-E88E-4376-924C-5774945A1859}" srcOrd="0" destOrd="2" presId="urn:microsoft.com/office/officeart/2005/8/layout/hList2"/>
    <dgm:cxn modelId="{B037935D-F1FE-4E6C-B779-A4304C529294}" srcId="{26CEA0A9-C999-44B1-ADB8-3C39D4738D30}" destId="{A372EE63-A5F9-4D9B-8C2B-4CCF21DAD819}" srcOrd="0" destOrd="0" parTransId="{F8B03F76-F408-4781-94EB-C288BD2B1AF7}" sibTransId="{7CD56CF5-1BA7-413B-9155-84F65F8E1DBD}"/>
    <dgm:cxn modelId="{D6536064-E54D-4347-A4B8-118E002C872E}" type="presOf" srcId="{24AC966D-A181-480E-A016-2A509FECD398}" destId="{BE51288B-44AE-48B1-B560-ADFA9B51150C}" srcOrd="0" destOrd="2" presId="urn:microsoft.com/office/officeart/2005/8/layout/hList2"/>
    <dgm:cxn modelId="{28F3B164-A026-406C-893A-0470993B6F94}" srcId="{53657700-BC10-4AAE-8965-7327F7D32C24}" destId="{A6352148-A96F-4117-A719-06627E0D60E0}" srcOrd="3" destOrd="0" parTransId="{3EB716FF-DC67-4D76-AB61-0A1EFB921E6D}" sibTransId="{3C6FE3C7-2F86-44D4-AD18-11C7F76A03AD}"/>
    <dgm:cxn modelId="{D41A326E-E010-49EA-B582-EF0D7E8D9D30}" srcId="{5E80DC56-0483-4CF9-9018-4CDDC9A529EF}" destId="{2E054274-43E8-40B9-BE83-5ED0454E17A6}" srcOrd="2" destOrd="0" parTransId="{54BEE9DF-3A9B-48F3-9660-F2E438A1BA7F}" sibTransId="{9A31F61D-3D34-4C07-B85E-796F5B8EAD96}"/>
    <dgm:cxn modelId="{50951452-C70C-45EB-874E-DB7CD8890D0C}" type="presOf" srcId="{2E87B50F-7BD1-443E-965E-AF0B62066586}" destId="{EEBA0083-F95B-4A4E-811F-D24BE99C4788}" srcOrd="0" destOrd="1" presId="urn:microsoft.com/office/officeart/2005/8/layout/hList2"/>
    <dgm:cxn modelId="{E86C3654-D9BE-43BD-B42E-3380A5DAB239}" srcId="{2E054274-43E8-40B9-BE83-5ED0454E17A6}" destId="{514319A9-1071-408A-9F28-6D367C20C949}" srcOrd="0" destOrd="0" parTransId="{B5353EA7-D91C-44D4-8DC0-2D6B07BB502C}" sibTransId="{B876233E-3E01-4D24-8E6C-09F6BCE344BE}"/>
    <dgm:cxn modelId="{96C84A7A-B88A-4765-83E2-7D692BE39342}" type="presOf" srcId="{EE794544-EA7C-4F52-BF03-CB7FAB4E3EBC}" destId="{EEBA0083-F95B-4A4E-811F-D24BE99C4788}" srcOrd="0" destOrd="3" presId="urn:microsoft.com/office/officeart/2005/8/layout/hList2"/>
    <dgm:cxn modelId="{2269BB7C-F336-47CA-9451-E08773CEE1EF}" srcId="{2E054274-43E8-40B9-BE83-5ED0454E17A6}" destId="{2E87B50F-7BD1-443E-965E-AF0B62066586}" srcOrd="1" destOrd="0" parTransId="{772BC529-E2C4-4280-B6A2-320BBF38FF25}" sibTransId="{9D25D8BA-F19F-49A9-A4F5-4A0E45AA9685}"/>
    <dgm:cxn modelId="{0F2D2C80-53A9-41E2-84AB-0857F875D6C5}" srcId="{2E054274-43E8-40B9-BE83-5ED0454E17A6}" destId="{4200C76A-69AC-475D-81F2-04B6885D01AA}" srcOrd="4" destOrd="0" parTransId="{D1EF61B6-96B8-43F1-88BF-AE1C1B94BBE5}" sibTransId="{46612D04-6B74-434E-8396-FCA3F2D18F5D}"/>
    <dgm:cxn modelId="{6979C385-36E1-4AC0-B79E-3CB8BA9D1126}" srcId="{5E80DC56-0483-4CF9-9018-4CDDC9A529EF}" destId="{53657700-BC10-4AAE-8965-7327F7D32C24}" srcOrd="1" destOrd="0" parTransId="{2C614DF7-7F9E-4179-85DD-C0E094CE2C27}" sibTransId="{F2BCD47C-8B76-42CB-A15B-3D622FC3C0B6}"/>
    <dgm:cxn modelId="{56EDF185-EE82-43AB-A751-A03FB0B19BB8}" srcId="{2E054274-43E8-40B9-BE83-5ED0454E17A6}" destId="{3C906725-2B6D-413D-8A9D-96C577E8F181}" srcOrd="2" destOrd="0" parTransId="{D38B6C08-BCB5-461F-8A0B-EADE59246A1C}" sibTransId="{B8B4F89F-8803-430D-9AFA-BC8D8EC595E4}"/>
    <dgm:cxn modelId="{74433987-6024-4617-8200-F42AF0F90222}" type="presOf" srcId="{76FA18B2-33A0-460F-8024-1CDFB9043E65}" destId="{039D7AF3-CA10-4315-9384-D9AC37C51979}" srcOrd="0" destOrd="2" presId="urn:microsoft.com/office/officeart/2005/8/layout/hList2"/>
    <dgm:cxn modelId="{96D87C92-49C1-4F0C-8651-18BD630769C9}" type="presOf" srcId="{3334CA74-4A26-41D1-8CC8-40F3DCCFC402}" destId="{BE51288B-44AE-48B1-B560-ADFA9B51150C}" srcOrd="0" destOrd="1" presId="urn:microsoft.com/office/officeart/2005/8/layout/hList2"/>
    <dgm:cxn modelId="{8BA5329F-888C-4DF8-8A70-F737AF200F67}" type="presOf" srcId="{514319A9-1071-408A-9F28-6D367C20C949}" destId="{EEBA0083-F95B-4A4E-811F-D24BE99C4788}" srcOrd="0" destOrd="0" presId="urn:microsoft.com/office/officeart/2005/8/layout/hList2"/>
    <dgm:cxn modelId="{3FA72DB8-6532-4B5B-946B-732DA034F0C8}" type="presOf" srcId="{5569A86E-05A7-43F3-8BD6-B1FB07D05B31}" destId="{82BA7E4A-E88E-4376-924C-5774945A1859}" srcOrd="0" destOrd="3" presId="urn:microsoft.com/office/officeart/2005/8/layout/hList2"/>
    <dgm:cxn modelId="{6DADBFBF-F0A2-41E1-9889-6F18DCEAA16C}" srcId="{26CEA0A9-C999-44B1-ADB8-3C39D4738D30}" destId="{5569A86E-05A7-43F3-8BD6-B1FB07D05B31}" srcOrd="3" destOrd="0" parTransId="{01C11C6B-BDF2-44F7-B78A-2C5606C17DA8}" sibTransId="{3D44E938-56D1-4009-B064-AD10AF82E106}"/>
    <dgm:cxn modelId="{9F669FCE-E3BE-4854-B6C1-798D91970F30}" type="presOf" srcId="{5E80DC56-0483-4CF9-9018-4CDDC9A529EF}" destId="{2B63F54F-EDE0-4F92-B50B-20DFF70F379B}" srcOrd="0" destOrd="0" presId="urn:microsoft.com/office/officeart/2005/8/layout/hList2"/>
    <dgm:cxn modelId="{827D37D1-54F4-4B04-A773-17B6ED2492FF}" srcId="{8B986100-1940-45D9-B61B-42328FA7F91F}" destId="{639BC24A-EDFB-4F0E-BF97-F5A114162F88}" srcOrd="0" destOrd="0" parTransId="{5EAF2B28-1296-463C-969A-6C1A90D5ACF1}" sibTransId="{30D5A058-1418-46F7-8FD6-FF2AA73A3C4F}"/>
    <dgm:cxn modelId="{3C057ED9-A487-400E-BD9A-35B1536CA7E4}" type="presOf" srcId="{26CEA0A9-C999-44B1-ADB8-3C39D4738D30}" destId="{D59342F2-4F80-41D3-80DE-7F3A6B6C7D05}" srcOrd="0" destOrd="0" presId="urn:microsoft.com/office/officeart/2005/8/layout/hList2"/>
    <dgm:cxn modelId="{B32120DA-8FF0-4D68-9371-20548DD92A0A}" type="presOf" srcId="{0CBA34A6-B5AE-4887-A591-3ED590291E2C}" destId="{039D7AF3-CA10-4315-9384-D9AC37C51979}" srcOrd="0" destOrd="1" presId="urn:microsoft.com/office/officeart/2005/8/layout/hList2"/>
    <dgm:cxn modelId="{2A47ADDA-7CD5-4298-B4BA-E26089EEEFD2}" srcId="{53657700-BC10-4AAE-8965-7327F7D32C24}" destId="{24AC966D-A181-480E-A016-2A509FECD398}" srcOrd="2" destOrd="0" parTransId="{B48A04BC-FA17-4006-8E76-5FBBBE5C8D55}" sibTransId="{960A458C-053A-4DD0-B4ED-75E544C119C0}"/>
    <dgm:cxn modelId="{4346B5DC-09EE-44AA-900D-222A1D828352}" srcId="{8B986100-1940-45D9-B61B-42328FA7F91F}" destId="{E97BBCD4-9F1E-4289-9ACE-E32453934074}" srcOrd="3" destOrd="0" parTransId="{D4D9FF67-AF96-4533-BE77-3B5D95FDFF02}" sibTransId="{232669F3-A5E9-4BFE-AD17-24222DDF28E8}"/>
    <dgm:cxn modelId="{A68393DD-8C66-41B2-97FD-B3ABD1EE5A32}" srcId="{53657700-BC10-4AAE-8965-7327F7D32C24}" destId="{C5FFE764-DA67-4703-8AD3-913AAB751587}" srcOrd="0" destOrd="0" parTransId="{E158C9A6-0CB8-4E7B-AE8E-C17F36052517}" sibTransId="{E679068E-18B6-4398-973F-79D990518571}"/>
    <dgm:cxn modelId="{8F76C0EA-F96C-461C-ADF0-62BAF165E066}" type="presOf" srcId="{8B986100-1940-45D9-B61B-42328FA7F91F}" destId="{11834EDC-679E-4BD5-B94B-116676AAB4C9}" srcOrd="0" destOrd="0" presId="urn:microsoft.com/office/officeart/2005/8/layout/hList2"/>
    <dgm:cxn modelId="{B4FF51EC-3A00-4E54-8D9F-323404626100}" type="presOf" srcId="{53657700-BC10-4AAE-8965-7327F7D32C24}" destId="{5BE5A3E0-C6B4-4D55-881A-AEB07E6ED149}" srcOrd="0" destOrd="0" presId="urn:microsoft.com/office/officeart/2005/8/layout/hList2"/>
    <dgm:cxn modelId="{AEE69AF0-4031-458E-8989-0263C17E9524}" srcId="{5E80DC56-0483-4CF9-9018-4CDDC9A529EF}" destId="{8B986100-1940-45D9-B61B-42328FA7F91F}" srcOrd="3" destOrd="0" parTransId="{B7360DC0-8D70-4DC5-BDF8-C1E8698E15CD}" sibTransId="{ADA71541-9A81-4F4B-BA1A-B9A5B75AA0DC}"/>
    <dgm:cxn modelId="{D8501CF4-F807-4E56-94A2-5D7F6A76E573}" srcId="{8B986100-1940-45D9-B61B-42328FA7F91F}" destId="{0CBA34A6-B5AE-4887-A591-3ED590291E2C}" srcOrd="1" destOrd="0" parTransId="{DABAF28B-68F6-4B23-9848-769B6EB62EDF}" sibTransId="{99C81BD8-AF8A-4014-9E3B-0DDF10A8AE0A}"/>
    <dgm:cxn modelId="{0E38E8FB-17C4-42E1-A6D8-503B2948C3D3}" type="presOf" srcId="{E97BBCD4-9F1E-4289-9ACE-E32453934074}" destId="{039D7AF3-CA10-4315-9384-D9AC37C51979}" srcOrd="0" destOrd="3" presId="urn:microsoft.com/office/officeart/2005/8/layout/hList2"/>
    <dgm:cxn modelId="{1D3125FC-A32C-4747-8F7D-2A19DB54F4DC}" srcId="{53657700-BC10-4AAE-8965-7327F7D32C24}" destId="{3334CA74-4A26-41D1-8CC8-40F3DCCFC402}" srcOrd="1" destOrd="0" parTransId="{B5EA4116-C513-43CE-90E1-49D721E2F169}" sibTransId="{31ED8C60-2716-408F-B719-EABF1D892178}"/>
    <dgm:cxn modelId="{7CD424ED-7885-4481-8D4E-9B609DF10222}" type="presParOf" srcId="{2B63F54F-EDE0-4F92-B50B-20DFF70F379B}" destId="{98D6954C-0360-4D17-AE14-C130C5AE87DF}" srcOrd="0" destOrd="0" presId="urn:microsoft.com/office/officeart/2005/8/layout/hList2"/>
    <dgm:cxn modelId="{CB7146DA-555B-48BD-9E60-509445CD79F7}" type="presParOf" srcId="{98D6954C-0360-4D17-AE14-C130C5AE87DF}" destId="{C7E98B04-7AB5-4F3A-BE0C-B5578E62D64F}" srcOrd="0" destOrd="0" presId="urn:microsoft.com/office/officeart/2005/8/layout/hList2"/>
    <dgm:cxn modelId="{16BF9C6B-B8F8-4B14-A0D7-D4EBED3C3676}" type="presParOf" srcId="{98D6954C-0360-4D17-AE14-C130C5AE87DF}" destId="{82BA7E4A-E88E-4376-924C-5774945A1859}" srcOrd="1" destOrd="0" presId="urn:microsoft.com/office/officeart/2005/8/layout/hList2"/>
    <dgm:cxn modelId="{A3242D9A-2171-4AB2-A051-1381A83E48FA}" type="presParOf" srcId="{98D6954C-0360-4D17-AE14-C130C5AE87DF}" destId="{D59342F2-4F80-41D3-80DE-7F3A6B6C7D05}" srcOrd="2" destOrd="0" presId="urn:microsoft.com/office/officeart/2005/8/layout/hList2"/>
    <dgm:cxn modelId="{426E3E31-B588-45BB-ABC0-318EE3319751}" type="presParOf" srcId="{2B63F54F-EDE0-4F92-B50B-20DFF70F379B}" destId="{0D5DB0D9-237C-44BF-B59B-93320A9BB05C}" srcOrd="1" destOrd="0" presId="urn:microsoft.com/office/officeart/2005/8/layout/hList2"/>
    <dgm:cxn modelId="{8F3DB4B2-AD1B-4215-82CE-71291BE52F6F}" type="presParOf" srcId="{2B63F54F-EDE0-4F92-B50B-20DFF70F379B}" destId="{772214FA-8BF1-42DB-8A3A-9359A4C961C6}" srcOrd="2" destOrd="0" presId="urn:microsoft.com/office/officeart/2005/8/layout/hList2"/>
    <dgm:cxn modelId="{27173A7F-A3D5-4009-ADB9-254A0076A450}" type="presParOf" srcId="{772214FA-8BF1-42DB-8A3A-9359A4C961C6}" destId="{BD79C158-4452-40E4-9887-651944670396}" srcOrd="0" destOrd="0" presId="urn:microsoft.com/office/officeart/2005/8/layout/hList2"/>
    <dgm:cxn modelId="{06FE01D3-0E62-4297-8892-4812BAA51D65}" type="presParOf" srcId="{772214FA-8BF1-42DB-8A3A-9359A4C961C6}" destId="{BE51288B-44AE-48B1-B560-ADFA9B51150C}" srcOrd="1" destOrd="0" presId="urn:microsoft.com/office/officeart/2005/8/layout/hList2"/>
    <dgm:cxn modelId="{C3EEBB10-3354-498F-B274-1E705A40F005}" type="presParOf" srcId="{772214FA-8BF1-42DB-8A3A-9359A4C961C6}" destId="{5BE5A3E0-C6B4-4D55-881A-AEB07E6ED149}" srcOrd="2" destOrd="0" presId="urn:microsoft.com/office/officeart/2005/8/layout/hList2"/>
    <dgm:cxn modelId="{6CCD29BD-5A1C-464E-BC7D-5E6FE73A76FA}" type="presParOf" srcId="{2B63F54F-EDE0-4F92-B50B-20DFF70F379B}" destId="{824D3D01-4B15-47FF-8000-420B074F63E5}" srcOrd="3" destOrd="0" presId="urn:microsoft.com/office/officeart/2005/8/layout/hList2"/>
    <dgm:cxn modelId="{4446F7D1-E0C3-4D88-A39C-AAB16346B956}" type="presParOf" srcId="{2B63F54F-EDE0-4F92-B50B-20DFF70F379B}" destId="{299F5AF6-FA6A-4216-9F9F-40E0265D2045}" srcOrd="4" destOrd="0" presId="urn:microsoft.com/office/officeart/2005/8/layout/hList2"/>
    <dgm:cxn modelId="{80B7F926-CC6C-4B7B-A5B4-DE335F41F6A3}" type="presParOf" srcId="{299F5AF6-FA6A-4216-9F9F-40E0265D2045}" destId="{FB388DD6-A583-4569-AC4D-70023F43DDD5}" srcOrd="0" destOrd="0" presId="urn:microsoft.com/office/officeart/2005/8/layout/hList2"/>
    <dgm:cxn modelId="{FE432FB0-1E73-4551-8D15-FE33799A15CD}" type="presParOf" srcId="{299F5AF6-FA6A-4216-9F9F-40E0265D2045}" destId="{EEBA0083-F95B-4A4E-811F-D24BE99C4788}" srcOrd="1" destOrd="0" presId="urn:microsoft.com/office/officeart/2005/8/layout/hList2"/>
    <dgm:cxn modelId="{B957924A-22B4-4BB3-917E-80389DE79248}" type="presParOf" srcId="{299F5AF6-FA6A-4216-9F9F-40E0265D2045}" destId="{23FBD102-DA6B-40A8-89FB-4859BFCCAAB9}" srcOrd="2" destOrd="0" presId="urn:microsoft.com/office/officeart/2005/8/layout/hList2"/>
    <dgm:cxn modelId="{845D1C1F-FB91-4349-BEB4-F2290DDB0030}" type="presParOf" srcId="{2B63F54F-EDE0-4F92-B50B-20DFF70F379B}" destId="{E2C06C2A-4842-4980-A085-7FC96BF691D8}" srcOrd="5" destOrd="0" presId="urn:microsoft.com/office/officeart/2005/8/layout/hList2"/>
    <dgm:cxn modelId="{DCCD6FE5-6289-474E-9BE9-F4FDF11991C7}" type="presParOf" srcId="{2B63F54F-EDE0-4F92-B50B-20DFF70F379B}" destId="{EF87BDF0-9CBC-45C6-863C-FFA68398FF35}" srcOrd="6" destOrd="0" presId="urn:microsoft.com/office/officeart/2005/8/layout/hList2"/>
    <dgm:cxn modelId="{80642359-4AEB-4744-8138-4C0D5FA19316}" type="presParOf" srcId="{EF87BDF0-9CBC-45C6-863C-FFA68398FF35}" destId="{55236836-0A56-40E6-B36B-AFDB064484D5}" srcOrd="0" destOrd="0" presId="urn:microsoft.com/office/officeart/2005/8/layout/hList2"/>
    <dgm:cxn modelId="{7CF56075-AB91-47CF-ADEB-25C833DA2392}" type="presParOf" srcId="{EF87BDF0-9CBC-45C6-863C-FFA68398FF35}" destId="{039D7AF3-CA10-4315-9384-D9AC37C51979}" srcOrd="1" destOrd="0" presId="urn:microsoft.com/office/officeart/2005/8/layout/hList2"/>
    <dgm:cxn modelId="{2E971827-C39D-42C4-B7AF-7FFFC4709809}" type="presParOf" srcId="{EF87BDF0-9CBC-45C6-863C-FFA68398FF35}" destId="{11834EDC-679E-4BD5-B94B-116676AAB4C9}"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30FF0C-AF53-4D9D-B396-F4DCF05EC8E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892BD54-081D-4CE8-89CD-5AC50D9F47D8}">
      <dgm:prSet phldrT="[Text]" custT="1"/>
      <dgm:spPr/>
      <dgm:t>
        <a:bodyPr/>
        <a:lstStyle/>
        <a:p>
          <a:r>
            <a:rPr lang="fr-FR" sz="1400" b="1" dirty="0">
              <a:latin typeface="Calibri" panose="020F0502020204030204" pitchFamily="34" charset="0"/>
            </a:rPr>
            <a:t>Evaluer la faisabilité de la mise en œuvre du REV</a:t>
          </a:r>
          <a:endParaRPr lang="en-US" sz="1400" b="1" dirty="0">
            <a:latin typeface="Calibri" panose="020F0502020204030204" pitchFamily="34" charset="0"/>
          </a:endParaRPr>
        </a:p>
      </dgm:t>
    </dgm:pt>
    <dgm:pt modelId="{29640A9D-CC87-4A49-BB8E-AF39697A7384}" type="parTrans" cxnId="{E84FA57C-B47F-4075-BDB8-9C640C36A675}">
      <dgm:prSet/>
      <dgm:spPr/>
      <dgm:t>
        <a:bodyPr/>
        <a:lstStyle/>
        <a:p>
          <a:endParaRPr lang="en-US" sz="1400" b="1">
            <a:latin typeface="Calibri" panose="020F0502020204030204" pitchFamily="34" charset="0"/>
          </a:endParaRPr>
        </a:p>
      </dgm:t>
    </dgm:pt>
    <dgm:pt modelId="{A4B9D3F3-EB17-4DAD-8B96-53C54C65B597}" type="sibTrans" cxnId="{E84FA57C-B47F-4075-BDB8-9C640C36A675}">
      <dgm:prSet/>
      <dgm:spPr/>
      <dgm:t>
        <a:bodyPr/>
        <a:lstStyle/>
        <a:p>
          <a:endParaRPr lang="en-US" sz="1400" b="1">
            <a:latin typeface="Calibri" panose="020F0502020204030204" pitchFamily="34" charset="0"/>
          </a:endParaRPr>
        </a:p>
      </dgm:t>
    </dgm:pt>
    <dgm:pt modelId="{F450D599-268B-4298-8615-E27CDE03F63D}">
      <dgm:prSet phldrT="[Text]" custT="1"/>
      <dgm:spPr/>
      <dgm:t>
        <a:bodyPr/>
        <a:lstStyle/>
        <a:p>
          <a:r>
            <a:rPr lang="en-US" sz="1400" b="1" dirty="0">
              <a:latin typeface="Calibri" panose="020F0502020204030204" pitchFamily="34" charset="0"/>
            </a:rPr>
            <a:t>Governance</a:t>
          </a:r>
        </a:p>
      </dgm:t>
    </dgm:pt>
    <dgm:pt modelId="{5F7FF2CF-C01D-415A-B944-54A86674402D}" type="parTrans" cxnId="{CC67F4A5-DB07-47B1-A6F6-D6724C991E9B}">
      <dgm:prSet/>
      <dgm:spPr/>
      <dgm:t>
        <a:bodyPr/>
        <a:lstStyle/>
        <a:p>
          <a:endParaRPr lang="en-US" sz="1400" b="1">
            <a:latin typeface="Calibri" panose="020F0502020204030204" pitchFamily="34" charset="0"/>
          </a:endParaRPr>
        </a:p>
      </dgm:t>
    </dgm:pt>
    <dgm:pt modelId="{0C5CE1C3-BABD-47D7-A503-006D5886C200}" type="sibTrans" cxnId="{CC67F4A5-DB07-47B1-A6F6-D6724C991E9B}">
      <dgm:prSet/>
      <dgm:spPr/>
      <dgm:t>
        <a:bodyPr/>
        <a:lstStyle/>
        <a:p>
          <a:endParaRPr lang="en-US" sz="1400" b="1">
            <a:latin typeface="Calibri" panose="020F0502020204030204" pitchFamily="34" charset="0"/>
          </a:endParaRPr>
        </a:p>
      </dgm:t>
    </dgm:pt>
    <dgm:pt modelId="{F29B50C9-3D5D-47D3-9370-04237085F28B}">
      <dgm:prSet phldrT="[Text]" custT="1"/>
      <dgm:spPr/>
      <dgm:t>
        <a:bodyPr/>
        <a:lstStyle/>
        <a:p>
          <a:r>
            <a:rPr lang="fr-FR" sz="1400" b="1" dirty="0">
              <a:latin typeface="Calibri" panose="020F0502020204030204" pitchFamily="34" charset="0"/>
            </a:rPr>
            <a:t>Différences et synergies REV et EHR</a:t>
          </a:r>
          <a:endParaRPr lang="en-US" sz="1400" b="1" dirty="0">
            <a:latin typeface="Calibri" panose="020F0502020204030204" pitchFamily="34" charset="0"/>
          </a:endParaRPr>
        </a:p>
      </dgm:t>
    </dgm:pt>
    <dgm:pt modelId="{EF2ECBCD-284E-499F-B5AE-E6444E14D2E9}" type="parTrans" cxnId="{8E0775C2-F6ED-4B76-A141-9E5DCCF8A876}">
      <dgm:prSet/>
      <dgm:spPr/>
      <dgm:t>
        <a:bodyPr/>
        <a:lstStyle/>
        <a:p>
          <a:endParaRPr lang="en-US" sz="1400" b="1">
            <a:latin typeface="Calibri" panose="020F0502020204030204" pitchFamily="34" charset="0"/>
          </a:endParaRPr>
        </a:p>
      </dgm:t>
    </dgm:pt>
    <dgm:pt modelId="{57B1B145-E9E4-4074-A4D4-0A4BC9F468EB}" type="sibTrans" cxnId="{8E0775C2-F6ED-4B76-A141-9E5DCCF8A876}">
      <dgm:prSet/>
      <dgm:spPr/>
      <dgm:t>
        <a:bodyPr/>
        <a:lstStyle/>
        <a:p>
          <a:endParaRPr lang="en-US" sz="1400" b="1">
            <a:latin typeface="Calibri" panose="020F0502020204030204" pitchFamily="34" charset="0"/>
          </a:endParaRPr>
        </a:p>
      </dgm:t>
    </dgm:pt>
    <dgm:pt modelId="{79CA046E-6069-42BA-84C0-6FB64B221C82}">
      <dgm:prSet phldrT="[Text]" custT="1"/>
      <dgm:spPr/>
      <dgm:t>
        <a:bodyPr/>
        <a:lstStyle/>
        <a:p>
          <a:r>
            <a:rPr lang="en-US" sz="1400" b="1" dirty="0">
              <a:latin typeface="Calibri" panose="020F0502020204030204" pitchFamily="34" charset="0"/>
            </a:rPr>
            <a:t>Maintenance, </a:t>
          </a:r>
          <a:r>
            <a:rPr lang="en-US" sz="1400" b="1" dirty="0" err="1">
              <a:latin typeface="Calibri" panose="020F0502020204030204" pitchFamily="34" charset="0"/>
            </a:rPr>
            <a:t>dépannage</a:t>
          </a:r>
          <a:r>
            <a:rPr lang="en-US" sz="1400" b="1" dirty="0">
              <a:latin typeface="Calibri" panose="020F0502020204030204" pitchFamily="34" charset="0"/>
            </a:rPr>
            <a:t> et </a:t>
          </a:r>
          <a:r>
            <a:rPr lang="en-US" sz="1400" b="1" dirty="0" err="1">
              <a:latin typeface="Calibri" panose="020F0502020204030204" pitchFamily="34" charset="0"/>
            </a:rPr>
            <a:t>durabilité</a:t>
          </a:r>
          <a:endParaRPr lang="en-US" sz="1400" b="1" dirty="0">
            <a:latin typeface="Calibri" panose="020F0502020204030204" pitchFamily="34" charset="0"/>
          </a:endParaRPr>
        </a:p>
      </dgm:t>
    </dgm:pt>
    <dgm:pt modelId="{2308EF19-DDFA-4A33-AAE4-27DF579470A5}" type="parTrans" cxnId="{A25CB4D5-DFDA-48F1-B250-74689D90F95A}">
      <dgm:prSet/>
      <dgm:spPr/>
      <dgm:t>
        <a:bodyPr/>
        <a:lstStyle/>
        <a:p>
          <a:endParaRPr lang="en-US" sz="1400" b="1">
            <a:latin typeface="Calibri" panose="020F0502020204030204" pitchFamily="34" charset="0"/>
          </a:endParaRPr>
        </a:p>
      </dgm:t>
    </dgm:pt>
    <dgm:pt modelId="{F2DADA29-5E21-4DDB-8632-85ABEA6B7DF9}" type="sibTrans" cxnId="{A25CB4D5-DFDA-48F1-B250-74689D90F95A}">
      <dgm:prSet/>
      <dgm:spPr/>
      <dgm:t>
        <a:bodyPr/>
        <a:lstStyle/>
        <a:p>
          <a:endParaRPr lang="en-US" sz="1400" b="1">
            <a:latin typeface="Calibri" panose="020F0502020204030204" pitchFamily="34" charset="0"/>
          </a:endParaRPr>
        </a:p>
      </dgm:t>
    </dgm:pt>
    <dgm:pt modelId="{30A5755E-75E0-4DE7-AA65-C2BC22B6E0B1}">
      <dgm:prSet phldrT="[Text]" custT="1"/>
      <dgm:spPr/>
      <dgm:t>
        <a:bodyPr/>
        <a:lstStyle/>
        <a:p>
          <a:r>
            <a:rPr lang="en-US" sz="1400" b="1" dirty="0">
              <a:latin typeface="Calibri" panose="020F0502020204030204" pitchFamily="34" charset="0"/>
            </a:rPr>
            <a:t>Cadre </a:t>
          </a:r>
          <a:r>
            <a:rPr lang="en-US" sz="1400" b="1" dirty="0" err="1">
              <a:latin typeface="Calibri" panose="020F0502020204030204" pitchFamily="34" charset="0"/>
            </a:rPr>
            <a:t>réglementaire</a:t>
          </a:r>
          <a:r>
            <a:rPr lang="en-US" sz="1400" b="1" dirty="0">
              <a:latin typeface="Calibri" panose="020F0502020204030204" pitchFamily="34" charset="0"/>
            </a:rPr>
            <a:t> et </a:t>
          </a:r>
          <a:r>
            <a:rPr lang="en-US" sz="1400" b="1" dirty="0" err="1">
              <a:latin typeface="Calibri" panose="020F0502020204030204" pitchFamily="34" charset="0"/>
            </a:rPr>
            <a:t>juridique</a:t>
          </a:r>
          <a:endParaRPr lang="en-US" sz="1400" b="1" dirty="0">
            <a:latin typeface="Calibri" panose="020F0502020204030204" pitchFamily="34" charset="0"/>
          </a:endParaRPr>
        </a:p>
      </dgm:t>
    </dgm:pt>
    <dgm:pt modelId="{DFF9E409-EB5C-4643-BE8B-EF84191A9772}" type="parTrans" cxnId="{864A4D07-1766-4DD5-8C92-93E71C3D6D3E}">
      <dgm:prSet/>
      <dgm:spPr/>
      <dgm:t>
        <a:bodyPr/>
        <a:lstStyle/>
        <a:p>
          <a:endParaRPr lang="en-US" sz="1400" b="1">
            <a:latin typeface="Calibri" panose="020F0502020204030204" pitchFamily="34" charset="0"/>
          </a:endParaRPr>
        </a:p>
      </dgm:t>
    </dgm:pt>
    <dgm:pt modelId="{CE03FCA7-A82B-4737-B352-504A0C5F47FC}" type="sibTrans" cxnId="{864A4D07-1766-4DD5-8C92-93E71C3D6D3E}">
      <dgm:prSet/>
      <dgm:spPr/>
      <dgm:t>
        <a:bodyPr/>
        <a:lstStyle/>
        <a:p>
          <a:endParaRPr lang="en-US" sz="1400" b="1">
            <a:latin typeface="Calibri" panose="020F0502020204030204" pitchFamily="34" charset="0"/>
          </a:endParaRPr>
        </a:p>
      </dgm:t>
    </dgm:pt>
    <dgm:pt modelId="{7D8E6B0A-CBAE-42C2-B02D-D742B3C691FA}">
      <dgm:prSet phldrT="[Text]" custT="1"/>
      <dgm:spPr/>
      <dgm:t>
        <a:bodyPr/>
        <a:lstStyle/>
        <a:p>
          <a:r>
            <a:rPr lang="fr-FR" sz="1400" b="1" dirty="0">
              <a:latin typeface="Calibri" panose="020F0502020204030204" pitchFamily="34" charset="0"/>
            </a:rPr>
            <a:t>Politique(s) de santé numérique</a:t>
          </a:r>
          <a:endParaRPr lang="en-US" sz="1400" b="1" dirty="0">
            <a:latin typeface="Calibri" panose="020F0502020204030204" pitchFamily="34" charset="0"/>
          </a:endParaRPr>
        </a:p>
      </dgm:t>
    </dgm:pt>
    <dgm:pt modelId="{C6137BE2-5133-4B96-9632-402E04D1E306}" type="parTrans" cxnId="{153B9597-DE91-42ED-B58E-6D003F174CA6}">
      <dgm:prSet/>
      <dgm:spPr/>
      <dgm:t>
        <a:bodyPr/>
        <a:lstStyle/>
        <a:p>
          <a:endParaRPr lang="en-US" sz="1400" b="1">
            <a:latin typeface="Calibri" panose="020F0502020204030204" pitchFamily="34" charset="0"/>
          </a:endParaRPr>
        </a:p>
      </dgm:t>
    </dgm:pt>
    <dgm:pt modelId="{A45DE17E-40F2-4E7A-A74B-86F8FDD45541}" type="sibTrans" cxnId="{153B9597-DE91-42ED-B58E-6D003F174CA6}">
      <dgm:prSet/>
      <dgm:spPr/>
      <dgm:t>
        <a:bodyPr/>
        <a:lstStyle/>
        <a:p>
          <a:endParaRPr lang="en-US" sz="1400" b="1">
            <a:latin typeface="Calibri" panose="020F0502020204030204" pitchFamily="34" charset="0"/>
          </a:endParaRPr>
        </a:p>
      </dgm:t>
    </dgm:pt>
    <dgm:pt modelId="{C1A1FE5C-B976-484D-9575-804846FB5BE9}">
      <dgm:prSet phldrT="[Text]" custT="1"/>
      <dgm:spPr/>
      <dgm:t>
        <a:bodyPr/>
        <a:lstStyle/>
        <a:p>
          <a:r>
            <a:rPr lang="fr-FR" sz="1400" b="1" dirty="0">
              <a:latin typeface="Calibri" panose="020F0502020204030204" pitchFamily="34" charset="0"/>
            </a:rPr>
            <a:t>Les étapes du cycle de vie d'un système d'information</a:t>
          </a:r>
          <a:endParaRPr lang="en-US" sz="1400" b="1" dirty="0">
            <a:latin typeface="Calibri" panose="020F0502020204030204" pitchFamily="34" charset="0"/>
          </a:endParaRPr>
        </a:p>
      </dgm:t>
    </dgm:pt>
    <dgm:pt modelId="{2B5DC0C4-C8FA-4AC0-B627-FEDAD72ADAD5}" type="parTrans" cxnId="{2D8AE756-B7DD-4B0C-BDF3-B51F8A9A0D15}">
      <dgm:prSet/>
      <dgm:spPr/>
      <dgm:t>
        <a:bodyPr/>
        <a:lstStyle/>
        <a:p>
          <a:endParaRPr lang="en-US" sz="1400" b="1">
            <a:latin typeface="Calibri" panose="020F0502020204030204" pitchFamily="34" charset="0"/>
          </a:endParaRPr>
        </a:p>
      </dgm:t>
    </dgm:pt>
    <dgm:pt modelId="{9110FACF-2CE5-40DE-B5B5-859C52B4F33A}" type="sibTrans" cxnId="{2D8AE756-B7DD-4B0C-BDF3-B51F8A9A0D15}">
      <dgm:prSet/>
      <dgm:spPr/>
      <dgm:t>
        <a:bodyPr/>
        <a:lstStyle/>
        <a:p>
          <a:endParaRPr lang="en-US" sz="1400" b="1">
            <a:latin typeface="Calibri" panose="020F0502020204030204" pitchFamily="34" charset="0"/>
          </a:endParaRPr>
        </a:p>
      </dgm:t>
    </dgm:pt>
    <dgm:pt modelId="{55029F58-3F04-4B59-AE02-5125426731D3}" type="pres">
      <dgm:prSet presAssocID="{A030FF0C-AF53-4D9D-B396-F4DCF05EC8E9}" presName="Name0" presStyleCnt="0">
        <dgm:presLayoutVars>
          <dgm:chMax val="7"/>
          <dgm:chPref val="7"/>
          <dgm:dir/>
        </dgm:presLayoutVars>
      </dgm:prSet>
      <dgm:spPr/>
    </dgm:pt>
    <dgm:pt modelId="{F1C75776-23EE-47D6-9037-140282262F18}" type="pres">
      <dgm:prSet presAssocID="{A030FF0C-AF53-4D9D-B396-F4DCF05EC8E9}" presName="Name1" presStyleCnt="0"/>
      <dgm:spPr/>
    </dgm:pt>
    <dgm:pt modelId="{1630A0F4-4449-4CA2-9B1B-AFDA28F4E017}" type="pres">
      <dgm:prSet presAssocID="{A030FF0C-AF53-4D9D-B396-F4DCF05EC8E9}" presName="cycle" presStyleCnt="0"/>
      <dgm:spPr/>
    </dgm:pt>
    <dgm:pt modelId="{BA12159E-8F57-439E-926E-73A434C24FD2}" type="pres">
      <dgm:prSet presAssocID="{A030FF0C-AF53-4D9D-B396-F4DCF05EC8E9}" presName="srcNode" presStyleLbl="node1" presStyleIdx="0" presStyleCnt="7"/>
      <dgm:spPr/>
    </dgm:pt>
    <dgm:pt modelId="{9AA5AE23-782F-4D24-B75F-D07BB5776B90}" type="pres">
      <dgm:prSet presAssocID="{A030FF0C-AF53-4D9D-B396-F4DCF05EC8E9}" presName="conn" presStyleLbl="parChTrans1D2" presStyleIdx="0" presStyleCnt="1"/>
      <dgm:spPr/>
    </dgm:pt>
    <dgm:pt modelId="{58F7D09E-69ED-41C3-964B-F8DF65AFFE64}" type="pres">
      <dgm:prSet presAssocID="{A030FF0C-AF53-4D9D-B396-F4DCF05EC8E9}" presName="extraNode" presStyleLbl="node1" presStyleIdx="0" presStyleCnt="7"/>
      <dgm:spPr/>
    </dgm:pt>
    <dgm:pt modelId="{722B6FE1-B663-449A-8229-E52393DC2194}" type="pres">
      <dgm:prSet presAssocID="{A030FF0C-AF53-4D9D-B396-F4DCF05EC8E9}" presName="dstNode" presStyleLbl="node1" presStyleIdx="0" presStyleCnt="7"/>
      <dgm:spPr/>
    </dgm:pt>
    <dgm:pt modelId="{D0719157-12E1-4F70-86B1-BAA6DB96F69B}" type="pres">
      <dgm:prSet presAssocID="{C892BD54-081D-4CE8-89CD-5AC50D9F47D8}" presName="text_1" presStyleLbl="node1" presStyleIdx="0" presStyleCnt="7" custScaleY="185468">
        <dgm:presLayoutVars>
          <dgm:bulletEnabled val="1"/>
        </dgm:presLayoutVars>
      </dgm:prSet>
      <dgm:spPr/>
    </dgm:pt>
    <dgm:pt modelId="{707C317B-8DBE-4060-90E1-CAA50C08DE5B}" type="pres">
      <dgm:prSet presAssocID="{C892BD54-081D-4CE8-89CD-5AC50D9F47D8}" presName="accent_1" presStyleCnt="0"/>
      <dgm:spPr/>
    </dgm:pt>
    <dgm:pt modelId="{8E3FA629-990B-4FAD-AFA6-547B26B81715}" type="pres">
      <dgm:prSet presAssocID="{C892BD54-081D-4CE8-89CD-5AC50D9F47D8}" presName="accentRepeatNode" presStyleLbl="solidFgAcc1" presStyleIdx="0" presStyleCnt="7"/>
      <dgm:spPr>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024DAD7F-46DC-4143-85EA-3546106B5C72}" type="pres">
      <dgm:prSet presAssocID="{F450D599-268B-4298-8615-E27CDE03F63D}" presName="text_2" presStyleLbl="node1" presStyleIdx="1" presStyleCnt="7">
        <dgm:presLayoutVars>
          <dgm:bulletEnabled val="1"/>
        </dgm:presLayoutVars>
      </dgm:prSet>
      <dgm:spPr/>
    </dgm:pt>
    <dgm:pt modelId="{C4CDEE96-A1F1-4913-B564-A4207CDEAF1D}" type="pres">
      <dgm:prSet presAssocID="{F450D599-268B-4298-8615-E27CDE03F63D}" presName="accent_2" presStyleCnt="0"/>
      <dgm:spPr/>
    </dgm:pt>
    <dgm:pt modelId="{6192135D-AD57-4644-A681-5618F08CA863}" type="pres">
      <dgm:prSet presAssocID="{F450D599-268B-4298-8615-E27CDE03F63D}" presName="accentRepeatNode" presStyleLbl="solidFgAcc1" presStyleIdx="1" presStyleCnt="7"/>
      <dgm:spPr>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pt>
    <dgm:pt modelId="{893AF71A-B5F5-4D8B-9FB1-7E46B41E9901}" type="pres">
      <dgm:prSet presAssocID="{F29B50C9-3D5D-47D3-9370-04237085F28B}" presName="text_3" presStyleLbl="node1" presStyleIdx="2" presStyleCnt="7" custScaleY="132013">
        <dgm:presLayoutVars>
          <dgm:bulletEnabled val="1"/>
        </dgm:presLayoutVars>
      </dgm:prSet>
      <dgm:spPr/>
    </dgm:pt>
    <dgm:pt modelId="{7662F4DE-724D-4E28-8318-E850A877AD81}" type="pres">
      <dgm:prSet presAssocID="{F29B50C9-3D5D-47D3-9370-04237085F28B}" presName="accent_3" presStyleCnt="0"/>
      <dgm:spPr/>
    </dgm:pt>
    <dgm:pt modelId="{AEBC10FA-E95D-44B3-968A-E99C9A26E487}" type="pres">
      <dgm:prSet presAssocID="{F29B50C9-3D5D-47D3-9370-04237085F28B}" presName="accentRepeatNode" presStyleLbl="solidFgAcc1" presStyleIdx="2" presStyleCnt="7"/>
      <dgm:spPr>
        <a:blipFill rotWithShape="0">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528A4E40-9AD0-49EC-B5E2-5EC4ED17F365}" type="pres">
      <dgm:prSet presAssocID="{30A5755E-75E0-4DE7-AA65-C2BC22B6E0B1}" presName="text_4" presStyleLbl="node1" presStyleIdx="3" presStyleCnt="7" custScaleY="148593">
        <dgm:presLayoutVars>
          <dgm:bulletEnabled val="1"/>
        </dgm:presLayoutVars>
      </dgm:prSet>
      <dgm:spPr/>
    </dgm:pt>
    <dgm:pt modelId="{7A0CD63C-6AEE-48E5-AE8F-DF9120D92707}" type="pres">
      <dgm:prSet presAssocID="{30A5755E-75E0-4DE7-AA65-C2BC22B6E0B1}" presName="accent_4" presStyleCnt="0"/>
      <dgm:spPr/>
    </dgm:pt>
    <dgm:pt modelId="{FE8E6FC2-6C03-4678-BC83-13C96BB3EE29}" type="pres">
      <dgm:prSet presAssocID="{30A5755E-75E0-4DE7-AA65-C2BC22B6E0B1}" presName="accentRepeatNode" presStyleLbl="solidFgAcc1" presStyleIdx="3" presStyleCnt="7"/>
      <dgm:spPr>
        <a:blipFill rotWithShape="0">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pt>
    <dgm:pt modelId="{1F2E39C4-418D-40E2-A5BC-083F73AA756E}" type="pres">
      <dgm:prSet presAssocID="{7D8E6B0A-CBAE-42C2-B02D-D742B3C691FA}" presName="text_5" presStyleLbl="node1" presStyleIdx="4" presStyleCnt="7" custScaleY="129978">
        <dgm:presLayoutVars>
          <dgm:bulletEnabled val="1"/>
        </dgm:presLayoutVars>
      </dgm:prSet>
      <dgm:spPr/>
    </dgm:pt>
    <dgm:pt modelId="{FCDB0AF4-CA8C-4C3F-A593-735287CB5AB4}" type="pres">
      <dgm:prSet presAssocID="{7D8E6B0A-CBAE-42C2-B02D-D742B3C691FA}" presName="accent_5" presStyleCnt="0"/>
      <dgm:spPr/>
    </dgm:pt>
    <dgm:pt modelId="{BA2A0DBC-3634-4ED9-9DCD-8B0B1738D7D5}" type="pres">
      <dgm:prSet presAssocID="{7D8E6B0A-CBAE-42C2-B02D-D742B3C691FA}" presName="accentRepeatNode" presStyleLbl="solidFgAcc1" presStyleIdx="4" presStyleCnt="7"/>
      <dgm:spPr>
        <a:blipFill rotWithShape="0">
          <a:blip xmlns:r="http://schemas.openxmlformats.org/officeDocument/2006/relationships" r:embed="rId5" cstate="email">
            <a:extLst>
              <a:ext uri="{28A0092B-C50C-407E-A947-70E740481C1C}">
                <a14:useLocalDpi xmlns:a14="http://schemas.microsoft.com/office/drawing/2010/main"/>
              </a:ext>
            </a:extLst>
          </a:blip>
          <a:stretch>
            <a:fillRect/>
          </a:stretch>
        </a:blipFill>
      </dgm:spPr>
    </dgm:pt>
    <dgm:pt modelId="{F0B67D7E-F58A-4D8B-8F39-C4EAE13CF3C6}" type="pres">
      <dgm:prSet presAssocID="{C1A1FE5C-B976-484D-9575-804846FB5BE9}" presName="text_6" presStyleLbl="node1" presStyleIdx="5" presStyleCnt="7" custScaleY="236126" custLinFactNeighborY="24675">
        <dgm:presLayoutVars>
          <dgm:bulletEnabled val="1"/>
        </dgm:presLayoutVars>
      </dgm:prSet>
      <dgm:spPr/>
    </dgm:pt>
    <dgm:pt modelId="{387187F2-FA82-4002-AD21-DE7FE6C13656}" type="pres">
      <dgm:prSet presAssocID="{C1A1FE5C-B976-484D-9575-804846FB5BE9}" presName="accent_6" presStyleCnt="0"/>
      <dgm:spPr/>
    </dgm:pt>
    <dgm:pt modelId="{F909E1ED-B0EB-43AA-9E9F-23E62B0E4260}" type="pres">
      <dgm:prSet presAssocID="{C1A1FE5C-B976-484D-9575-804846FB5BE9}" presName="accentRepeatNode" presStyleLbl="solidFgAcc1" presStyleIdx="5" presStyleCnt="7"/>
      <dgm:spPr>
        <a:blipFill rotWithShape="0">
          <a:blip xmlns:r="http://schemas.openxmlformats.org/officeDocument/2006/relationships" r:embed="rId6" cstate="email">
            <a:extLst>
              <a:ext uri="{28A0092B-C50C-407E-A947-70E740481C1C}">
                <a14:useLocalDpi xmlns:a14="http://schemas.microsoft.com/office/drawing/2010/main"/>
              </a:ext>
            </a:extLst>
          </a:blip>
          <a:stretch>
            <a:fillRect/>
          </a:stretch>
        </a:blipFill>
      </dgm:spPr>
    </dgm:pt>
    <dgm:pt modelId="{DF3E7C15-DFEF-4175-BD9A-2EBB73BB1F81}" type="pres">
      <dgm:prSet presAssocID="{79CA046E-6069-42BA-84C0-6FB64B221C82}" presName="text_7" presStyleLbl="node1" presStyleIdx="6" presStyleCnt="7" custScaleY="156318" custLinFactNeighborY="54277">
        <dgm:presLayoutVars>
          <dgm:bulletEnabled val="1"/>
        </dgm:presLayoutVars>
      </dgm:prSet>
      <dgm:spPr/>
    </dgm:pt>
    <dgm:pt modelId="{508DDAC8-9293-4EE0-8171-5B694EC06597}" type="pres">
      <dgm:prSet presAssocID="{79CA046E-6069-42BA-84C0-6FB64B221C82}" presName="accent_7" presStyleCnt="0"/>
      <dgm:spPr/>
    </dgm:pt>
    <dgm:pt modelId="{E177CCE7-CD73-43A7-B422-B081834DAEB5}" type="pres">
      <dgm:prSet presAssocID="{79CA046E-6069-42BA-84C0-6FB64B221C82}" presName="accentRepeatNode" presStyleLbl="solidFgAcc1" presStyleIdx="6" presStyleCnt="7"/>
      <dgm:spPr>
        <a:blipFill rotWithShape="0">
          <a:blip xmlns:r="http://schemas.openxmlformats.org/officeDocument/2006/relationships" r:embed="rId7" cstate="email">
            <a:extLst>
              <a:ext uri="{28A0092B-C50C-407E-A947-70E740481C1C}">
                <a14:useLocalDpi xmlns:a14="http://schemas.microsoft.com/office/drawing/2010/main"/>
              </a:ext>
            </a:extLst>
          </a:blip>
          <a:stretch>
            <a:fillRect/>
          </a:stretch>
        </a:blipFill>
      </dgm:spPr>
    </dgm:pt>
  </dgm:ptLst>
  <dgm:cxnLst>
    <dgm:cxn modelId="{864A4D07-1766-4DD5-8C92-93E71C3D6D3E}" srcId="{A030FF0C-AF53-4D9D-B396-F4DCF05EC8E9}" destId="{30A5755E-75E0-4DE7-AA65-C2BC22B6E0B1}" srcOrd="3" destOrd="0" parTransId="{DFF9E409-EB5C-4643-BE8B-EF84191A9772}" sibTransId="{CE03FCA7-A82B-4737-B352-504A0C5F47FC}"/>
    <dgm:cxn modelId="{3390B809-98D0-42C9-A218-026DF067028A}" type="presOf" srcId="{C1A1FE5C-B976-484D-9575-804846FB5BE9}" destId="{F0B67D7E-F58A-4D8B-8F39-C4EAE13CF3C6}" srcOrd="0" destOrd="0" presId="urn:microsoft.com/office/officeart/2008/layout/VerticalCurvedList"/>
    <dgm:cxn modelId="{EC7AF00B-C81F-40CB-8723-CB121F1A2D99}" type="presOf" srcId="{C892BD54-081D-4CE8-89CD-5AC50D9F47D8}" destId="{D0719157-12E1-4F70-86B1-BAA6DB96F69B}" srcOrd="0" destOrd="0" presId="urn:microsoft.com/office/officeart/2008/layout/VerticalCurvedList"/>
    <dgm:cxn modelId="{3DE66F15-E75D-4BA8-94F3-EE48F4A9A1E1}" type="presOf" srcId="{7D8E6B0A-CBAE-42C2-B02D-D742B3C691FA}" destId="{1F2E39C4-418D-40E2-A5BC-083F73AA756E}" srcOrd="0" destOrd="0" presId="urn:microsoft.com/office/officeart/2008/layout/VerticalCurvedList"/>
    <dgm:cxn modelId="{99DB8665-E400-4720-8172-A36BFCD0D906}" type="presOf" srcId="{F29B50C9-3D5D-47D3-9370-04237085F28B}" destId="{893AF71A-B5F5-4D8B-9FB1-7E46B41E9901}" srcOrd="0" destOrd="0" presId="urn:microsoft.com/office/officeart/2008/layout/VerticalCurvedList"/>
    <dgm:cxn modelId="{D1786754-F18C-4EBA-A2C9-26E5D18B9871}" type="presOf" srcId="{A030FF0C-AF53-4D9D-B396-F4DCF05EC8E9}" destId="{55029F58-3F04-4B59-AE02-5125426731D3}" srcOrd="0" destOrd="0" presId="urn:microsoft.com/office/officeart/2008/layout/VerticalCurvedList"/>
    <dgm:cxn modelId="{2D8AE756-B7DD-4B0C-BDF3-B51F8A9A0D15}" srcId="{A030FF0C-AF53-4D9D-B396-F4DCF05EC8E9}" destId="{C1A1FE5C-B976-484D-9575-804846FB5BE9}" srcOrd="5" destOrd="0" parTransId="{2B5DC0C4-C8FA-4AC0-B627-FEDAD72ADAD5}" sibTransId="{9110FACF-2CE5-40DE-B5B5-859C52B4F33A}"/>
    <dgm:cxn modelId="{2B0E4658-B2B3-4B95-9FEE-557DE6CA6E57}" type="presOf" srcId="{30A5755E-75E0-4DE7-AA65-C2BC22B6E0B1}" destId="{528A4E40-9AD0-49EC-B5E2-5EC4ED17F365}" srcOrd="0" destOrd="0" presId="urn:microsoft.com/office/officeart/2008/layout/VerticalCurvedList"/>
    <dgm:cxn modelId="{E84FA57C-B47F-4075-BDB8-9C640C36A675}" srcId="{A030FF0C-AF53-4D9D-B396-F4DCF05EC8E9}" destId="{C892BD54-081D-4CE8-89CD-5AC50D9F47D8}" srcOrd="0" destOrd="0" parTransId="{29640A9D-CC87-4A49-BB8E-AF39697A7384}" sibTransId="{A4B9D3F3-EB17-4DAD-8B96-53C54C65B597}"/>
    <dgm:cxn modelId="{153B9597-DE91-42ED-B58E-6D003F174CA6}" srcId="{A030FF0C-AF53-4D9D-B396-F4DCF05EC8E9}" destId="{7D8E6B0A-CBAE-42C2-B02D-D742B3C691FA}" srcOrd="4" destOrd="0" parTransId="{C6137BE2-5133-4B96-9632-402E04D1E306}" sibTransId="{A45DE17E-40F2-4E7A-A74B-86F8FDD45541}"/>
    <dgm:cxn modelId="{CC67F4A5-DB07-47B1-A6F6-D6724C991E9B}" srcId="{A030FF0C-AF53-4D9D-B396-F4DCF05EC8E9}" destId="{F450D599-268B-4298-8615-E27CDE03F63D}" srcOrd="1" destOrd="0" parTransId="{5F7FF2CF-C01D-415A-B944-54A86674402D}" sibTransId="{0C5CE1C3-BABD-47D7-A503-006D5886C200}"/>
    <dgm:cxn modelId="{625407B4-E275-4CDC-ABEC-00F8C09EFB8C}" type="presOf" srcId="{79CA046E-6069-42BA-84C0-6FB64B221C82}" destId="{DF3E7C15-DFEF-4175-BD9A-2EBB73BB1F81}" srcOrd="0" destOrd="0" presId="urn:microsoft.com/office/officeart/2008/layout/VerticalCurvedList"/>
    <dgm:cxn modelId="{8E0775C2-F6ED-4B76-A141-9E5DCCF8A876}" srcId="{A030FF0C-AF53-4D9D-B396-F4DCF05EC8E9}" destId="{F29B50C9-3D5D-47D3-9370-04237085F28B}" srcOrd="2" destOrd="0" parTransId="{EF2ECBCD-284E-499F-B5AE-E6444E14D2E9}" sibTransId="{57B1B145-E9E4-4074-A4D4-0A4BC9F468EB}"/>
    <dgm:cxn modelId="{A25CB4D5-DFDA-48F1-B250-74689D90F95A}" srcId="{A030FF0C-AF53-4D9D-B396-F4DCF05EC8E9}" destId="{79CA046E-6069-42BA-84C0-6FB64B221C82}" srcOrd="6" destOrd="0" parTransId="{2308EF19-DDFA-4A33-AAE4-27DF579470A5}" sibTransId="{F2DADA29-5E21-4DDB-8632-85ABEA6B7DF9}"/>
    <dgm:cxn modelId="{6F4872D8-122F-41AC-B2DD-611708F98841}" type="presOf" srcId="{F450D599-268B-4298-8615-E27CDE03F63D}" destId="{024DAD7F-46DC-4143-85EA-3546106B5C72}" srcOrd="0" destOrd="0" presId="urn:microsoft.com/office/officeart/2008/layout/VerticalCurvedList"/>
    <dgm:cxn modelId="{2C678AEE-74A7-49A4-8C54-A04C203F01E2}" type="presOf" srcId="{A4B9D3F3-EB17-4DAD-8B96-53C54C65B597}" destId="{9AA5AE23-782F-4D24-B75F-D07BB5776B90}" srcOrd="0" destOrd="0" presId="urn:microsoft.com/office/officeart/2008/layout/VerticalCurvedList"/>
    <dgm:cxn modelId="{A46FA3CC-C1E8-4824-9A37-EAC77787DDAE}" type="presParOf" srcId="{55029F58-3F04-4B59-AE02-5125426731D3}" destId="{F1C75776-23EE-47D6-9037-140282262F18}" srcOrd="0" destOrd="0" presId="urn:microsoft.com/office/officeart/2008/layout/VerticalCurvedList"/>
    <dgm:cxn modelId="{D3877790-7E99-4F93-A5C7-78795B69C55E}" type="presParOf" srcId="{F1C75776-23EE-47D6-9037-140282262F18}" destId="{1630A0F4-4449-4CA2-9B1B-AFDA28F4E017}" srcOrd="0" destOrd="0" presId="urn:microsoft.com/office/officeart/2008/layout/VerticalCurvedList"/>
    <dgm:cxn modelId="{E67AC980-6A0B-45F5-9D1B-F7D1E28E417D}" type="presParOf" srcId="{1630A0F4-4449-4CA2-9B1B-AFDA28F4E017}" destId="{BA12159E-8F57-439E-926E-73A434C24FD2}" srcOrd="0" destOrd="0" presId="urn:microsoft.com/office/officeart/2008/layout/VerticalCurvedList"/>
    <dgm:cxn modelId="{58DE5E5E-813A-4A16-8169-B7C974C315B3}" type="presParOf" srcId="{1630A0F4-4449-4CA2-9B1B-AFDA28F4E017}" destId="{9AA5AE23-782F-4D24-B75F-D07BB5776B90}" srcOrd="1" destOrd="0" presId="urn:microsoft.com/office/officeart/2008/layout/VerticalCurvedList"/>
    <dgm:cxn modelId="{9E91A113-1648-407A-864E-921B83D002DE}" type="presParOf" srcId="{1630A0F4-4449-4CA2-9B1B-AFDA28F4E017}" destId="{58F7D09E-69ED-41C3-964B-F8DF65AFFE64}" srcOrd="2" destOrd="0" presId="urn:microsoft.com/office/officeart/2008/layout/VerticalCurvedList"/>
    <dgm:cxn modelId="{AE7982C3-FE48-4182-9832-D655F15E075E}" type="presParOf" srcId="{1630A0F4-4449-4CA2-9B1B-AFDA28F4E017}" destId="{722B6FE1-B663-449A-8229-E52393DC2194}" srcOrd="3" destOrd="0" presId="urn:microsoft.com/office/officeart/2008/layout/VerticalCurvedList"/>
    <dgm:cxn modelId="{B402A732-EBB5-4FA7-8E72-AA4C83B7C9CB}" type="presParOf" srcId="{F1C75776-23EE-47D6-9037-140282262F18}" destId="{D0719157-12E1-4F70-86B1-BAA6DB96F69B}" srcOrd="1" destOrd="0" presId="urn:microsoft.com/office/officeart/2008/layout/VerticalCurvedList"/>
    <dgm:cxn modelId="{78376DA0-3620-48D9-BE40-BFC207601089}" type="presParOf" srcId="{F1C75776-23EE-47D6-9037-140282262F18}" destId="{707C317B-8DBE-4060-90E1-CAA50C08DE5B}" srcOrd="2" destOrd="0" presId="urn:microsoft.com/office/officeart/2008/layout/VerticalCurvedList"/>
    <dgm:cxn modelId="{A9C18432-719D-42C8-BB79-B896A53A8BAC}" type="presParOf" srcId="{707C317B-8DBE-4060-90E1-CAA50C08DE5B}" destId="{8E3FA629-990B-4FAD-AFA6-547B26B81715}" srcOrd="0" destOrd="0" presId="urn:microsoft.com/office/officeart/2008/layout/VerticalCurvedList"/>
    <dgm:cxn modelId="{DB76B8FE-E0A4-4F99-AF7A-0B40C254EE9F}" type="presParOf" srcId="{F1C75776-23EE-47D6-9037-140282262F18}" destId="{024DAD7F-46DC-4143-85EA-3546106B5C72}" srcOrd="3" destOrd="0" presId="urn:microsoft.com/office/officeart/2008/layout/VerticalCurvedList"/>
    <dgm:cxn modelId="{2E2CEE8E-E829-4B3D-9FDA-2826826CBB79}" type="presParOf" srcId="{F1C75776-23EE-47D6-9037-140282262F18}" destId="{C4CDEE96-A1F1-4913-B564-A4207CDEAF1D}" srcOrd="4" destOrd="0" presId="urn:microsoft.com/office/officeart/2008/layout/VerticalCurvedList"/>
    <dgm:cxn modelId="{E26D680B-D5ED-4ECF-A645-57623F98D2E4}" type="presParOf" srcId="{C4CDEE96-A1F1-4913-B564-A4207CDEAF1D}" destId="{6192135D-AD57-4644-A681-5618F08CA863}" srcOrd="0" destOrd="0" presId="urn:microsoft.com/office/officeart/2008/layout/VerticalCurvedList"/>
    <dgm:cxn modelId="{55905CD1-7AD8-4292-85E8-8A99CA5A7A8D}" type="presParOf" srcId="{F1C75776-23EE-47D6-9037-140282262F18}" destId="{893AF71A-B5F5-4D8B-9FB1-7E46B41E9901}" srcOrd="5" destOrd="0" presId="urn:microsoft.com/office/officeart/2008/layout/VerticalCurvedList"/>
    <dgm:cxn modelId="{2AA0D696-D9A1-41FD-88E0-45488D42DAA1}" type="presParOf" srcId="{F1C75776-23EE-47D6-9037-140282262F18}" destId="{7662F4DE-724D-4E28-8318-E850A877AD81}" srcOrd="6" destOrd="0" presId="urn:microsoft.com/office/officeart/2008/layout/VerticalCurvedList"/>
    <dgm:cxn modelId="{03FEFDED-4591-49C6-963F-2EF70AF9D769}" type="presParOf" srcId="{7662F4DE-724D-4E28-8318-E850A877AD81}" destId="{AEBC10FA-E95D-44B3-968A-E99C9A26E487}" srcOrd="0" destOrd="0" presId="urn:microsoft.com/office/officeart/2008/layout/VerticalCurvedList"/>
    <dgm:cxn modelId="{3F564334-42F7-42C0-B34D-0F706BAF2511}" type="presParOf" srcId="{F1C75776-23EE-47D6-9037-140282262F18}" destId="{528A4E40-9AD0-49EC-B5E2-5EC4ED17F365}" srcOrd="7" destOrd="0" presId="urn:microsoft.com/office/officeart/2008/layout/VerticalCurvedList"/>
    <dgm:cxn modelId="{0568B5F0-FE4B-420B-BA3A-B44B877DC08C}" type="presParOf" srcId="{F1C75776-23EE-47D6-9037-140282262F18}" destId="{7A0CD63C-6AEE-48E5-AE8F-DF9120D92707}" srcOrd="8" destOrd="0" presId="urn:microsoft.com/office/officeart/2008/layout/VerticalCurvedList"/>
    <dgm:cxn modelId="{C345E862-1C6D-4219-86DF-E184ADDC28B5}" type="presParOf" srcId="{7A0CD63C-6AEE-48E5-AE8F-DF9120D92707}" destId="{FE8E6FC2-6C03-4678-BC83-13C96BB3EE29}" srcOrd="0" destOrd="0" presId="urn:microsoft.com/office/officeart/2008/layout/VerticalCurvedList"/>
    <dgm:cxn modelId="{4912E7BD-514B-4ADE-8307-2278490D1315}" type="presParOf" srcId="{F1C75776-23EE-47D6-9037-140282262F18}" destId="{1F2E39C4-418D-40E2-A5BC-083F73AA756E}" srcOrd="9" destOrd="0" presId="urn:microsoft.com/office/officeart/2008/layout/VerticalCurvedList"/>
    <dgm:cxn modelId="{6B542177-D172-4707-8027-D78ACB062429}" type="presParOf" srcId="{F1C75776-23EE-47D6-9037-140282262F18}" destId="{FCDB0AF4-CA8C-4C3F-A593-735287CB5AB4}" srcOrd="10" destOrd="0" presId="urn:microsoft.com/office/officeart/2008/layout/VerticalCurvedList"/>
    <dgm:cxn modelId="{C0318F25-88DA-4985-B6F1-EF81215D7D46}" type="presParOf" srcId="{FCDB0AF4-CA8C-4C3F-A593-735287CB5AB4}" destId="{BA2A0DBC-3634-4ED9-9DCD-8B0B1738D7D5}" srcOrd="0" destOrd="0" presId="urn:microsoft.com/office/officeart/2008/layout/VerticalCurvedList"/>
    <dgm:cxn modelId="{CAF42831-2A52-4E8E-9EB1-723B0A9C48DF}" type="presParOf" srcId="{F1C75776-23EE-47D6-9037-140282262F18}" destId="{F0B67D7E-F58A-4D8B-8F39-C4EAE13CF3C6}" srcOrd="11" destOrd="0" presId="urn:microsoft.com/office/officeart/2008/layout/VerticalCurvedList"/>
    <dgm:cxn modelId="{58E86ED5-02BB-4C3B-8D1A-75A305EA9ECF}" type="presParOf" srcId="{F1C75776-23EE-47D6-9037-140282262F18}" destId="{387187F2-FA82-4002-AD21-DE7FE6C13656}" srcOrd="12" destOrd="0" presId="urn:microsoft.com/office/officeart/2008/layout/VerticalCurvedList"/>
    <dgm:cxn modelId="{B7796E79-FB27-42FD-9B3A-0C2AFA5F30F3}" type="presParOf" srcId="{387187F2-FA82-4002-AD21-DE7FE6C13656}" destId="{F909E1ED-B0EB-43AA-9E9F-23E62B0E4260}" srcOrd="0" destOrd="0" presId="urn:microsoft.com/office/officeart/2008/layout/VerticalCurvedList"/>
    <dgm:cxn modelId="{EE4BDFB0-6C32-42C7-979F-38FB73BF2A83}" type="presParOf" srcId="{F1C75776-23EE-47D6-9037-140282262F18}" destId="{DF3E7C15-DFEF-4175-BD9A-2EBB73BB1F81}" srcOrd="13" destOrd="0" presId="urn:microsoft.com/office/officeart/2008/layout/VerticalCurvedList"/>
    <dgm:cxn modelId="{BEA39C73-2D22-420C-8B16-5AA411D16592}" type="presParOf" srcId="{F1C75776-23EE-47D6-9037-140282262F18}" destId="{508DDAC8-9293-4EE0-8171-5B694EC06597}" srcOrd="14" destOrd="0" presId="urn:microsoft.com/office/officeart/2008/layout/VerticalCurvedList"/>
    <dgm:cxn modelId="{CCD7DF91-0399-4541-8C7A-9DE540DEAE78}" type="presParOf" srcId="{508DDAC8-9293-4EE0-8171-5B694EC06597}" destId="{E177CCE7-CD73-43A7-B422-B081834DAEB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30FF0C-AF53-4D9D-B396-F4DCF05EC8E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9CA046E-6069-42BA-84C0-6FB64B221C82}">
      <dgm:prSet phldrT="[Text]" custT="1"/>
      <dgm:spPr/>
      <dgm:t>
        <a:bodyPr/>
        <a:lstStyle/>
        <a:p>
          <a:r>
            <a:rPr lang="fr-FR" sz="1400" b="1" dirty="0">
              <a:latin typeface="Calibri" panose="020F0502020204030204" pitchFamily="34" charset="0"/>
            </a:rPr>
            <a:t>Une vision partagée entre les pays et même entre régions</a:t>
          </a:r>
          <a:endParaRPr lang="en-US" sz="1400" b="1" dirty="0">
            <a:latin typeface="Calibri" panose="020F0502020204030204" pitchFamily="34" charset="0"/>
          </a:endParaRPr>
        </a:p>
      </dgm:t>
    </dgm:pt>
    <dgm:pt modelId="{F2DADA29-5E21-4DDB-8632-85ABEA6B7DF9}" type="sibTrans" cxnId="{A25CB4D5-DFDA-48F1-B250-74689D90F95A}">
      <dgm:prSet/>
      <dgm:spPr/>
      <dgm:t>
        <a:bodyPr/>
        <a:lstStyle/>
        <a:p>
          <a:endParaRPr lang="en-US" sz="1600" b="1">
            <a:latin typeface="Calibri" panose="020F0502020204030204" pitchFamily="34" charset="0"/>
          </a:endParaRPr>
        </a:p>
      </dgm:t>
    </dgm:pt>
    <dgm:pt modelId="{2308EF19-DDFA-4A33-AAE4-27DF579470A5}" type="parTrans" cxnId="{A25CB4D5-DFDA-48F1-B250-74689D90F95A}">
      <dgm:prSet/>
      <dgm:spPr/>
      <dgm:t>
        <a:bodyPr/>
        <a:lstStyle/>
        <a:p>
          <a:endParaRPr lang="en-US" sz="1600" b="1">
            <a:latin typeface="Calibri" panose="020F0502020204030204" pitchFamily="34" charset="0"/>
          </a:endParaRPr>
        </a:p>
      </dgm:t>
    </dgm:pt>
    <dgm:pt modelId="{C1A1FE5C-B976-484D-9575-804846FB5BE9}">
      <dgm:prSet phldrT="[Text]" custT="1"/>
      <dgm:spPr/>
      <dgm:t>
        <a:bodyPr/>
        <a:lstStyle/>
        <a:p>
          <a:r>
            <a:rPr lang="fr-FR" sz="1400" b="1" dirty="0">
              <a:latin typeface="Calibri" panose="020F0502020204030204" pitchFamily="34" charset="0"/>
            </a:rPr>
            <a:t>Promouvoir l'utilisation des technologies mobiles</a:t>
          </a:r>
          <a:endParaRPr lang="en-US" sz="1400" b="1" dirty="0">
            <a:latin typeface="Calibri" panose="020F0502020204030204" pitchFamily="34" charset="0"/>
          </a:endParaRPr>
        </a:p>
      </dgm:t>
    </dgm:pt>
    <dgm:pt modelId="{9110FACF-2CE5-40DE-B5B5-859C52B4F33A}" type="sibTrans" cxnId="{2D8AE756-B7DD-4B0C-BDF3-B51F8A9A0D15}">
      <dgm:prSet/>
      <dgm:spPr/>
      <dgm:t>
        <a:bodyPr/>
        <a:lstStyle/>
        <a:p>
          <a:endParaRPr lang="en-US" sz="1600" b="1">
            <a:latin typeface="Calibri" panose="020F0502020204030204" pitchFamily="34" charset="0"/>
          </a:endParaRPr>
        </a:p>
      </dgm:t>
    </dgm:pt>
    <dgm:pt modelId="{2B5DC0C4-C8FA-4AC0-B627-FEDAD72ADAD5}" type="parTrans" cxnId="{2D8AE756-B7DD-4B0C-BDF3-B51F8A9A0D15}">
      <dgm:prSet/>
      <dgm:spPr/>
      <dgm:t>
        <a:bodyPr/>
        <a:lstStyle/>
        <a:p>
          <a:endParaRPr lang="en-US" sz="1600" b="1">
            <a:latin typeface="Calibri" panose="020F0502020204030204" pitchFamily="34" charset="0"/>
          </a:endParaRPr>
        </a:p>
      </dgm:t>
    </dgm:pt>
    <dgm:pt modelId="{7D8E6B0A-CBAE-42C2-B02D-D742B3C691FA}">
      <dgm:prSet phldrT="[Text]" custT="1"/>
      <dgm:spPr/>
      <dgm:t>
        <a:bodyPr/>
        <a:lstStyle/>
        <a:p>
          <a:r>
            <a:rPr lang="fr-FR" sz="1400" b="1" dirty="0">
              <a:latin typeface="Calibri" panose="020F0502020204030204" pitchFamily="34" charset="0"/>
            </a:rPr>
            <a:t>Quand arrêter d’utiliser du papier ?</a:t>
          </a:r>
          <a:endParaRPr lang="en-US" sz="1400" b="1" dirty="0">
            <a:latin typeface="Calibri" panose="020F0502020204030204" pitchFamily="34" charset="0"/>
          </a:endParaRPr>
        </a:p>
      </dgm:t>
    </dgm:pt>
    <dgm:pt modelId="{A45DE17E-40F2-4E7A-A74B-86F8FDD45541}" type="sibTrans" cxnId="{153B9597-DE91-42ED-B58E-6D003F174CA6}">
      <dgm:prSet/>
      <dgm:spPr/>
      <dgm:t>
        <a:bodyPr/>
        <a:lstStyle/>
        <a:p>
          <a:endParaRPr lang="en-US" sz="1600" b="1">
            <a:latin typeface="Calibri" panose="020F0502020204030204" pitchFamily="34" charset="0"/>
          </a:endParaRPr>
        </a:p>
      </dgm:t>
    </dgm:pt>
    <dgm:pt modelId="{C6137BE2-5133-4B96-9632-402E04D1E306}" type="parTrans" cxnId="{153B9597-DE91-42ED-B58E-6D003F174CA6}">
      <dgm:prSet/>
      <dgm:spPr/>
      <dgm:t>
        <a:bodyPr/>
        <a:lstStyle/>
        <a:p>
          <a:endParaRPr lang="en-US" sz="1600" b="1">
            <a:latin typeface="Calibri" panose="020F0502020204030204" pitchFamily="34" charset="0"/>
          </a:endParaRPr>
        </a:p>
      </dgm:t>
    </dgm:pt>
    <dgm:pt modelId="{30A5755E-75E0-4DE7-AA65-C2BC22B6E0B1}">
      <dgm:prSet phldrT="[Text]" custT="1"/>
      <dgm:spPr/>
      <dgm:t>
        <a:bodyPr/>
        <a:lstStyle/>
        <a:p>
          <a:r>
            <a:rPr lang="fr-FR" sz="1400" b="1" dirty="0">
              <a:latin typeface="Calibri" panose="020F0502020204030204" pitchFamily="34" charset="0"/>
            </a:rPr>
            <a:t>Période de transition et gestion du changement</a:t>
          </a:r>
          <a:endParaRPr lang="en-US" sz="1400" b="1" dirty="0">
            <a:latin typeface="Calibri" panose="020F0502020204030204" pitchFamily="34" charset="0"/>
          </a:endParaRPr>
        </a:p>
      </dgm:t>
    </dgm:pt>
    <dgm:pt modelId="{CE03FCA7-A82B-4737-B352-504A0C5F47FC}" type="sibTrans" cxnId="{864A4D07-1766-4DD5-8C92-93E71C3D6D3E}">
      <dgm:prSet/>
      <dgm:spPr/>
      <dgm:t>
        <a:bodyPr/>
        <a:lstStyle/>
        <a:p>
          <a:endParaRPr lang="en-US" sz="1600" b="1">
            <a:latin typeface="Calibri" panose="020F0502020204030204" pitchFamily="34" charset="0"/>
          </a:endParaRPr>
        </a:p>
      </dgm:t>
    </dgm:pt>
    <dgm:pt modelId="{DFF9E409-EB5C-4643-BE8B-EF84191A9772}" type="parTrans" cxnId="{864A4D07-1766-4DD5-8C92-93E71C3D6D3E}">
      <dgm:prSet/>
      <dgm:spPr/>
      <dgm:t>
        <a:bodyPr/>
        <a:lstStyle/>
        <a:p>
          <a:endParaRPr lang="en-US" sz="1600" b="1">
            <a:latin typeface="Calibri" panose="020F0502020204030204" pitchFamily="34" charset="0"/>
          </a:endParaRPr>
        </a:p>
      </dgm:t>
    </dgm:pt>
    <dgm:pt modelId="{F29B50C9-3D5D-47D3-9370-04237085F28B}">
      <dgm:prSet phldrT="[Text]" custT="1"/>
      <dgm:spPr/>
      <dgm:t>
        <a:bodyPr/>
        <a:lstStyle/>
        <a:p>
          <a:r>
            <a:rPr lang="fr-FR" sz="1400" b="1" dirty="0">
              <a:latin typeface="Calibri" panose="020F0502020204030204" pitchFamily="34" charset="0"/>
            </a:rPr>
            <a:t>Suivi DQ et évaluation REV</a:t>
          </a:r>
          <a:endParaRPr lang="en-US" sz="1400" b="1" dirty="0">
            <a:latin typeface="Calibri" panose="020F0502020204030204" pitchFamily="34" charset="0"/>
          </a:endParaRPr>
        </a:p>
      </dgm:t>
    </dgm:pt>
    <dgm:pt modelId="{57B1B145-E9E4-4074-A4D4-0A4BC9F468EB}" type="sibTrans" cxnId="{8E0775C2-F6ED-4B76-A141-9E5DCCF8A876}">
      <dgm:prSet/>
      <dgm:spPr/>
      <dgm:t>
        <a:bodyPr/>
        <a:lstStyle/>
        <a:p>
          <a:endParaRPr lang="en-US" sz="1600" b="1">
            <a:latin typeface="Calibri" panose="020F0502020204030204" pitchFamily="34" charset="0"/>
          </a:endParaRPr>
        </a:p>
      </dgm:t>
    </dgm:pt>
    <dgm:pt modelId="{EF2ECBCD-284E-499F-B5AE-E6444E14D2E9}" type="parTrans" cxnId="{8E0775C2-F6ED-4B76-A141-9E5DCCF8A876}">
      <dgm:prSet/>
      <dgm:spPr/>
      <dgm:t>
        <a:bodyPr/>
        <a:lstStyle/>
        <a:p>
          <a:endParaRPr lang="en-US" sz="1600" b="1">
            <a:latin typeface="Calibri" panose="020F0502020204030204" pitchFamily="34" charset="0"/>
          </a:endParaRPr>
        </a:p>
      </dgm:t>
    </dgm:pt>
    <dgm:pt modelId="{F450D599-268B-4298-8615-E27CDE03F63D}">
      <dgm:prSet phldrT="[Text]" custT="1"/>
      <dgm:spPr/>
      <dgm:t>
        <a:bodyPr/>
        <a:lstStyle/>
        <a:p>
          <a:r>
            <a:rPr lang="fr-FR" sz="1400" b="1" dirty="0">
              <a:latin typeface="Calibri" panose="020F0502020204030204" pitchFamily="34" charset="0"/>
            </a:rPr>
            <a:t>Promouvoir l'utilisation des données du REV</a:t>
          </a:r>
          <a:endParaRPr lang="en-US" sz="1400" b="1" dirty="0">
            <a:latin typeface="Calibri" panose="020F0502020204030204" pitchFamily="34" charset="0"/>
          </a:endParaRPr>
        </a:p>
      </dgm:t>
    </dgm:pt>
    <dgm:pt modelId="{0C5CE1C3-BABD-47D7-A503-006D5886C200}" type="sibTrans" cxnId="{CC67F4A5-DB07-47B1-A6F6-D6724C991E9B}">
      <dgm:prSet/>
      <dgm:spPr/>
      <dgm:t>
        <a:bodyPr/>
        <a:lstStyle/>
        <a:p>
          <a:endParaRPr lang="en-US" sz="1600" b="1">
            <a:latin typeface="Calibri" panose="020F0502020204030204" pitchFamily="34" charset="0"/>
          </a:endParaRPr>
        </a:p>
      </dgm:t>
    </dgm:pt>
    <dgm:pt modelId="{5F7FF2CF-C01D-415A-B944-54A86674402D}" type="parTrans" cxnId="{CC67F4A5-DB07-47B1-A6F6-D6724C991E9B}">
      <dgm:prSet/>
      <dgm:spPr/>
      <dgm:t>
        <a:bodyPr/>
        <a:lstStyle/>
        <a:p>
          <a:endParaRPr lang="en-US" sz="1600" b="1">
            <a:latin typeface="Calibri" panose="020F0502020204030204" pitchFamily="34" charset="0"/>
          </a:endParaRPr>
        </a:p>
      </dgm:t>
    </dgm:pt>
    <dgm:pt modelId="{C892BD54-081D-4CE8-89CD-5AC50D9F47D8}">
      <dgm:prSet phldrT="[Text]" custT="1"/>
      <dgm:spPr/>
      <dgm:t>
        <a:bodyPr/>
        <a:lstStyle/>
        <a:p>
          <a:r>
            <a:rPr lang="fr-FR" sz="1400" b="1" dirty="0">
              <a:latin typeface="Calibri" panose="020F0502020204030204" pitchFamily="34" charset="0"/>
            </a:rPr>
            <a:t>Répondre à tous les besoins (niveau local)</a:t>
          </a:r>
          <a:endParaRPr lang="en-US" sz="1400" b="1" dirty="0">
            <a:latin typeface="Calibri" panose="020F0502020204030204" pitchFamily="34" charset="0"/>
          </a:endParaRPr>
        </a:p>
      </dgm:t>
    </dgm:pt>
    <dgm:pt modelId="{A4B9D3F3-EB17-4DAD-8B96-53C54C65B597}" type="sibTrans" cxnId="{E84FA57C-B47F-4075-BDB8-9C640C36A675}">
      <dgm:prSet/>
      <dgm:spPr/>
      <dgm:t>
        <a:bodyPr/>
        <a:lstStyle/>
        <a:p>
          <a:endParaRPr lang="en-US" sz="1600" b="1">
            <a:latin typeface="Calibri" panose="020F0502020204030204" pitchFamily="34" charset="0"/>
          </a:endParaRPr>
        </a:p>
      </dgm:t>
    </dgm:pt>
    <dgm:pt modelId="{29640A9D-CC87-4A49-BB8E-AF39697A7384}" type="parTrans" cxnId="{E84FA57C-B47F-4075-BDB8-9C640C36A675}">
      <dgm:prSet/>
      <dgm:spPr/>
      <dgm:t>
        <a:bodyPr/>
        <a:lstStyle/>
        <a:p>
          <a:endParaRPr lang="en-US" sz="1600" b="1">
            <a:latin typeface="Calibri" panose="020F0502020204030204" pitchFamily="34" charset="0"/>
          </a:endParaRPr>
        </a:p>
      </dgm:t>
    </dgm:pt>
    <dgm:pt modelId="{55029F58-3F04-4B59-AE02-5125426731D3}" type="pres">
      <dgm:prSet presAssocID="{A030FF0C-AF53-4D9D-B396-F4DCF05EC8E9}" presName="Name0" presStyleCnt="0">
        <dgm:presLayoutVars>
          <dgm:chMax val="7"/>
          <dgm:chPref val="7"/>
          <dgm:dir/>
        </dgm:presLayoutVars>
      </dgm:prSet>
      <dgm:spPr/>
    </dgm:pt>
    <dgm:pt modelId="{F1C75776-23EE-47D6-9037-140282262F18}" type="pres">
      <dgm:prSet presAssocID="{A030FF0C-AF53-4D9D-B396-F4DCF05EC8E9}" presName="Name1" presStyleCnt="0"/>
      <dgm:spPr/>
    </dgm:pt>
    <dgm:pt modelId="{1630A0F4-4449-4CA2-9B1B-AFDA28F4E017}" type="pres">
      <dgm:prSet presAssocID="{A030FF0C-AF53-4D9D-B396-F4DCF05EC8E9}" presName="cycle" presStyleCnt="0"/>
      <dgm:spPr/>
    </dgm:pt>
    <dgm:pt modelId="{BA12159E-8F57-439E-926E-73A434C24FD2}" type="pres">
      <dgm:prSet presAssocID="{A030FF0C-AF53-4D9D-B396-F4DCF05EC8E9}" presName="srcNode" presStyleLbl="node1" presStyleIdx="0" presStyleCnt="7"/>
      <dgm:spPr/>
    </dgm:pt>
    <dgm:pt modelId="{9AA5AE23-782F-4D24-B75F-D07BB5776B90}" type="pres">
      <dgm:prSet presAssocID="{A030FF0C-AF53-4D9D-B396-F4DCF05EC8E9}" presName="conn" presStyleLbl="parChTrans1D2" presStyleIdx="0" presStyleCnt="1"/>
      <dgm:spPr/>
    </dgm:pt>
    <dgm:pt modelId="{58F7D09E-69ED-41C3-964B-F8DF65AFFE64}" type="pres">
      <dgm:prSet presAssocID="{A030FF0C-AF53-4D9D-B396-F4DCF05EC8E9}" presName="extraNode" presStyleLbl="node1" presStyleIdx="0" presStyleCnt="7"/>
      <dgm:spPr/>
    </dgm:pt>
    <dgm:pt modelId="{722B6FE1-B663-449A-8229-E52393DC2194}" type="pres">
      <dgm:prSet presAssocID="{A030FF0C-AF53-4D9D-B396-F4DCF05EC8E9}" presName="dstNode" presStyleLbl="node1" presStyleIdx="0" presStyleCnt="7"/>
      <dgm:spPr/>
    </dgm:pt>
    <dgm:pt modelId="{D0719157-12E1-4F70-86B1-BAA6DB96F69B}" type="pres">
      <dgm:prSet presAssocID="{C892BD54-081D-4CE8-89CD-5AC50D9F47D8}" presName="text_1" presStyleLbl="node1" presStyleIdx="0" presStyleCnt="7" custScaleY="142633">
        <dgm:presLayoutVars>
          <dgm:bulletEnabled val="1"/>
        </dgm:presLayoutVars>
      </dgm:prSet>
      <dgm:spPr/>
    </dgm:pt>
    <dgm:pt modelId="{707C317B-8DBE-4060-90E1-CAA50C08DE5B}" type="pres">
      <dgm:prSet presAssocID="{C892BD54-081D-4CE8-89CD-5AC50D9F47D8}" presName="accent_1" presStyleCnt="0"/>
      <dgm:spPr/>
    </dgm:pt>
    <dgm:pt modelId="{8E3FA629-990B-4FAD-AFA6-547B26B81715}" type="pres">
      <dgm:prSet presAssocID="{C892BD54-081D-4CE8-89CD-5AC50D9F47D8}" presName="accentRepeatNode" presStyleLbl="solidFgAcc1" presStyleIdx="0" presStyleCnt="7"/>
      <dgm:spPr>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024DAD7F-46DC-4143-85EA-3546106B5C72}" type="pres">
      <dgm:prSet presAssocID="{F450D599-268B-4298-8615-E27CDE03F63D}" presName="text_2" presStyleLbl="node1" presStyleIdx="1" presStyleCnt="7" custScaleY="138468">
        <dgm:presLayoutVars>
          <dgm:bulletEnabled val="1"/>
        </dgm:presLayoutVars>
      </dgm:prSet>
      <dgm:spPr/>
    </dgm:pt>
    <dgm:pt modelId="{C4CDEE96-A1F1-4913-B564-A4207CDEAF1D}" type="pres">
      <dgm:prSet presAssocID="{F450D599-268B-4298-8615-E27CDE03F63D}" presName="accent_2" presStyleCnt="0"/>
      <dgm:spPr/>
    </dgm:pt>
    <dgm:pt modelId="{6192135D-AD57-4644-A681-5618F08CA863}" type="pres">
      <dgm:prSet presAssocID="{F450D599-268B-4298-8615-E27CDE03F63D}" presName="accentRepeatNode" presStyleLbl="solidFgAcc1" presStyleIdx="1" presStyleCnt="7"/>
      <dgm:spPr>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pt>
    <dgm:pt modelId="{893AF71A-B5F5-4D8B-9FB1-7E46B41E9901}" type="pres">
      <dgm:prSet presAssocID="{F29B50C9-3D5D-47D3-9370-04237085F28B}" presName="text_3" presStyleLbl="node1" presStyleIdx="2" presStyleCnt="7" custScaleY="140567">
        <dgm:presLayoutVars>
          <dgm:bulletEnabled val="1"/>
        </dgm:presLayoutVars>
      </dgm:prSet>
      <dgm:spPr/>
    </dgm:pt>
    <dgm:pt modelId="{7662F4DE-724D-4E28-8318-E850A877AD81}" type="pres">
      <dgm:prSet presAssocID="{F29B50C9-3D5D-47D3-9370-04237085F28B}" presName="accent_3" presStyleCnt="0"/>
      <dgm:spPr/>
    </dgm:pt>
    <dgm:pt modelId="{AEBC10FA-E95D-44B3-968A-E99C9A26E487}" type="pres">
      <dgm:prSet presAssocID="{F29B50C9-3D5D-47D3-9370-04237085F28B}" presName="accentRepeatNode" presStyleLbl="solidFgAcc1" presStyleIdx="2" presStyleCnt="7"/>
      <dgm:spPr>
        <a:blipFill rotWithShape="0">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528A4E40-9AD0-49EC-B5E2-5EC4ED17F365}" type="pres">
      <dgm:prSet presAssocID="{30A5755E-75E0-4DE7-AA65-C2BC22B6E0B1}" presName="text_4" presStyleLbl="node1" presStyleIdx="3" presStyleCnt="7" custScaleY="167001">
        <dgm:presLayoutVars>
          <dgm:bulletEnabled val="1"/>
        </dgm:presLayoutVars>
      </dgm:prSet>
      <dgm:spPr/>
    </dgm:pt>
    <dgm:pt modelId="{7A0CD63C-6AEE-48E5-AE8F-DF9120D92707}" type="pres">
      <dgm:prSet presAssocID="{30A5755E-75E0-4DE7-AA65-C2BC22B6E0B1}" presName="accent_4" presStyleCnt="0"/>
      <dgm:spPr/>
    </dgm:pt>
    <dgm:pt modelId="{FE8E6FC2-6C03-4678-BC83-13C96BB3EE29}" type="pres">
      <dgm:prSet presAssocID="{30A5755E-75E0-4DE7-AA65-C2BC22B6E0B1}" presName="accentRepeatNode" presStyleLbl="solidFgAcc1" presStyleIdx="3" presStyleCnt="7"/>
      <dgm:spPr>
        <a:blipFill rotWithShape="0">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pt>
    <dgm:pt modelId="{1F2E39C4-418D-40E2-A5BC-083F73AA756E}" type="pres">
      <dgm:prSet presAssocID="{7D8E6B0A-CBAE-42C2-B02D-D742B3C691FA}" presName="text_5" presStyleLbl="node1" presStyleIdx="4" presStyleCnt="7" custScaleY="134052">
        <dgm:presLayoutVars>
          <dgm:bulletEnabled val="1"/>
        </dgm:presLayoutVars>
      </dgm:prSet>
      <dgm:spPr/>
    </dgm:pt>
    <dgm:pt modelId="{FCDB0AF4-CA8C-4C3F-A593-735287CB5AB4}" type="pres">
      <dgm:prSet presAssocID="{7D8E6B0A-CBAE-42C2-B02D-D742B3C691FA}" presName="accent_5" presStyleCnt="0"/>
      <dgm:spPr/>
    </dgm:pt>
    <dgm:pt modelId="{BA2A0DBC-3634-4ED9-9DCD-8B0B1738D7D5}" type="pres">
      <dgm:prSet presAssocID="{7D8E6B0A-CBAE-42C2-B02D-D742B3C691FA}" presName="accentRepeatNode" presStyleLbl="solidFgAcc1" presStyleIdx="4" presStyleCnt="7"/>
      <dgm:spPr>
        <a:blipFill rotWithShape="0">
          <a:blip xmlns:r="http://schemas.openxmlformats.org/officeDocument/2006/relationships" r:embed="rId5" cstate="email">
            <a:extLst>
              <a:ext uri="{28A0092B-C50C-407E-A947-70E740481C1C}">
                <a14:useLocalDpi xmlns:a14="http://schemas.microsoft.com/office/drawing/2010/main"/>
              </a:ext>
            </a:extLst>
          </a:blip>
          <a:stretch>
            <a:fillRect/>
          </a:stretch>
        </a:blipFill>
      </dgm:spPr>
    </dgm:pt>
    <dgm:pt modelId="{F0B67D7E-F58A-4D8B-8F39-C4EAE13CF3C6}" type="pres">
      <dgm:prSet presAssocID="{C1A1FE5C-B976-484D-9575-804846FB5BE9}" presName="text_6" presStyleLbl="node1" presStyleIdx="5" presStyleCnt="7" custScaleY="145861">
        <dgm:presLayoutVars>
          <dgm:bulletEnabled val="1"/>
        </dgm:presLayoutVars>
      </dgm:prSet>
      <dgm:spPr/>
    </dgm:pt>
    <dgm:pt modelId="{387187F2-FA82-4002-AD21-DE7FE6C13656}" type="pres">
      <dgm:prSet presAssocID="{C1A1FE5C-B976-484D-9575-804846FB5BE9}" presName="accent_6" presStyleCnt="0"/>
      <dgm:spPr/>
    </dgm:pt>
    <dgm:pt modelId="{F909E1ED-B0EB-43AA-9E9F-23E62B0E4260}" type="pres">
      <dgm:prSet presAssocID="{C1A1FE5C-B976-484D-9575-804846FB5BE9}" presName="accentRepeatNode" presStyleLbl="solidFgAcc1" presStyleIdx="5" presStyleCnt="7"/>
      <dgm:spPr>
        <a:blipFill rotWithShape="0">
          <a:blip xmlns:r="http://schemas.openxmlformats.org/officeDocument/2006/relationships" r:embed="rId6" cstate="email">
            <a:extLst>
              <a:ext uri="{28A0092B-C50C-407E-A947-70E740481C1C}">
                <a14:useLocalDpi xmlns:a14="http://schemas.microsoft.com/office/drawing/2010/main"/>
              </a:ext>
            </a:extLst>
          </a:blip>
          <a:stretch>
            <a:fillRect/>
          </a:stretch>
        </a:blipFill>
      </dgm:spPr>
    </dgm:pt>
    <dgm:pt modelId="{DF3E7C15-DFEF-4175-BD9A-2EBB73BB1F81}" type="pres">
      <dgm:prSet presAssocID="{79CA046E-6069-42BA-84C0-6FB64B221C82}" presName="text_7" presStyleLbl="node1" presStyleIdx="6" presStyleCnt="7" custScaleY="150026">
        <dgm:presLayoutVars>
          <dgm:bulletEnabled val="1"/>
        </dgm:presLayoutVars>
      </dgm:prSet>
      <dgm:spPr/>
    </dgm:pt>
    <dgm:pt modelId="{508DDAC8-9293-4EE0-8171-5B694EC06597}" type="pres">
      <dgm:prSet presAssocID="{79CA046E-6069-42BA-84C0-6FB64B221C82}" presName="accent_7" presStyleCnt="0"/>
      <dgm:spPr/>
    </dgm:pt>
    <dgm:pt modelId="{E177CCE7-CD73-43A7-B422-B081834DAEB5}" type="pres">
      <dgm:prSet presAssocID="{79CA046E-6069-42BA-84C0-6FB64B221C82}" presName="accentRepeatNode" presStyleLbl="solidFgAcc1" presStyleIdx="6" presStyleCnt="7"/>
      <dgm:spPr>
        <a:blipFill rotWithShape="0">
          <a:blip xmlns:r="http://schemas.openxmlformats.org/officeDocument/2006/relationships" r:embed="rId7" cstate="email">
            <a:extLst>
              <a:ext uri="{28A0092B-C50C-407E-A947-70E740481C1C}">
                <a14:useLocalDpi xmlns:a14="http://schemas.microsoft.com/office/drawing/2010/main"/>
              </a:ext>
            </a:extLst>
          </a:blip>
          <a:stretch>
            <a:fillRect/>
          </a:stretch>
        </a:blipFill>
      </dgm:spPr>
    </dgm:pt>
  </dgm:ptLst>
  <dgm:cxnLst>
    <dgm:cxn modelId="{864A4D07-1766-4DD5-8C92-93E71C3D6D3E}" srcId="{A030FF0C-AF53-4D9D-B396-F4DCF05EC8E9}" destId="{30A5755E-75E0-4DE7-AA65-C2BC22B6E0B1}" srcOrd="3" destOrd="0" parTransId="{DFF9E409-EB5C-4643-BE8B-EF84191A9772}" sibTransId="{CE03FCA7-A82B-4737-B352-504A0C5F47FC}"/>
    <dgm:cxn modelId="{1AFC9D2D-F0EE-4E9C-AC9C-B5770E178981}" type="presOf" srcId="{C1A1FE5C-B976-484D-9575-804846FB5BE9}" destId="{F0B67D7E-F58A-4D8B-8F39-C4EAE13CF3C6}" srcOrd="0" destOrd="0" presId="urn:microsoft.com/office/officeart/2008/layout/VerticalCurvedList"/>
    <dgm:cxn modelId="{C726A42F-FFC2-4386-88E7-546A956A0E59}" type="presOf" srcId="{A030FF0C-AF53-4D9D-B396-F4DCF05EC8E9}" destId="{55029F58-3F04-4B59-AE02-5125426731D3}" srcOrd="0" destOrd="0" presId="urn:microsoft.com/office/officeart/2008/layout/VerticalCurvedList"/>
    <dgm:cxn modelId="{23393B39-2C61-44CA-91DA-29732A5431CF}" type="presOf" srcId="{C892BD54-081D-4CE8-89CD-5AC50D9F47D8}" destId="{D0719157-12E1-4F70-86B1-BAA6DB96F69B}" srcOrd="0" destOrd="0" presId="urn:microsoft.com/office/officeart/2008/layout/VerticalCurvedList"/>
    <dgm:cxn modelId="{08F5E95D-E8E1-4EEA-86F4-F274CD54134D}" type="presOf" srcId="{F450D599-268B-4298-8615-E27CDE03F63D}" destId="{024DAD7F-46DC-4143-85EA-3546106B5C72}" srcOrd="0" destOrd="0" presId="urn:microsoft.com/office/officeart/2008/layout/VerticalCurvedList"/>
    <dgm:cxn modelId="{551C114A-12E6-4F5A-A4D3-DF4DCFC9CAFB}" type="presOf" srcId="{7D8E6B0A-CBAE-42C2-B02D-D742B3C691FA}" destId="{1F2E39C4-418D-40E2-A5BC-083F73AA756E}" srcOrd="0" destOrd="0" presId="urn:microsoft.com/office/officeart/2008/layout/VerticalCurvedList"/>
    <dgm:cxn modelId="{2D8AE756-B7DD-4B0C-BDF3-B51F8A9A0D15}" srcId="{A030FF0C-AF53-4D9D-B396-F4DCF05EC8E9}" destId="{C1A1FE5C-B976-484D-9575-804846FB5BE9}" srcOrd="5" destOrd="0" parTransId="{2B5DC0C4-C8FA-4AC0-B627-FEDAD72ADAD5}" sibTransId="{9110FACF-2CE5-40DE-B5B5-859C52B4F33A}"/>
    <dgm:cxn modelId="{4A79BF59-9215-49DD-8700-CAA7591D4E32}" type="presOf" srcId="{F29B50C9-3D5D-47D3-9370-04237085F28B}" destId="{893AF71A-B5F5-4D8B-9FB1-7E46B41E9901}" srcOrd="0" destOrd="0" presId="urn:microsoft.com/office/officeart/2008/layout/VerticalCurvedList"/>
    <dgm:cxn modelId="{E84FA57C-B47F-4075-BDB8-9C640C36A675}" srcId="{A030FF0C-AF53-4D9D-B396-F4DCF05EC8E9}" destId="{C892BD54-081D-4CE8-89CD-5AC50D9F47D8}" srcOrd="0" destOrd="0" parTransId="{29640A9D-CC87-4A49-BB8E-AF39697A7384}" sibTransId="{A4B9D3F3-EB17-4DAD-8B96-53C54C65B597}"/>
    <dgm:cxn modelId="{E2AEDE89-0A8C-402F-848A-153588981BE9}" type="presOf" srcId="{79CA046E-6069-42BA-84C0-6FB64B221C82}" destId="{DF3E7C15-DFEF-4175-BD9A-2EBB73BB1F81}" srcOrd="0" destOrd="0" presId="urn:microsoft.com/office/officeart/2008/layout/VerticalCurvedList"/>
    <dgm:cxn modelId="{153B9597-DE91-42ED-B58E-6D003F174CA6}" srcId="{A030FF0C-AF53-4D9D-B396-F4DCF05EC8E9}" destId="{7D8E6B0A-CBAE-42C2-B02D-D742B3C691FA}" srcOrd="4" destOrd="0" parTransId="{C6137BE2-5133-4B96-9632-402E04D1E306}" sibTransId="{A45DE17E-40F2-4E7A-A74B-86F8FDD45541}"/>
    <dgm:cxn modelId="{CC67F4A5-DB07-47B1-A6F6-D6724C991E9B}" srcId="{A030FF0C-AF53-4D9D-B396-F4DCF05EC8E9}" destId="{F450D599-268B-4298-8615-E27CDE03F63D}" srcOrd="1" destOrd="0" parTransId="{5F7FF2CF-C01D-415A-B944-54A86674402D}" sibTransId="{0C5CE1C3-BABD-47D7-A503-006D5886C200}"/>
    <dgm:cxn modelId="{8E0775C2-F6ED-4B76-A141-9E5DCCF8A876}" srcId="{A030FF0C-AF53-4D9D-B396-F4DCF05EC8E9}" destId="{F29B50C9-3D5D-47D3-9370-04237085F28B}" srcOrd="2" destOrd="0" parTransId="{EF2ECBCD-284E-499F-B5AE-E6444E14D2E9}" sibTransId="{57B1B145-E9E4-4074-A4D4-0A4BC9F468EB}"/>
    <dgm:cxn modelId="{A25CB4D5-DFDA-48F1-B250-74689D90F95A}" srcId="{A030FF0C-AF53-4D9D-B396-F4DCF05EC8E9}" destId="{79CA046E-6069-42BA-84C0-6FB64B221C82}" srcOrd="6" destOrd="0" parTransId="{2308EF19-DDFA-4A33-AAE4-27DF579470A5}" sibTransId="{F2DADA29-5E21-4DDB-8632-85ABEA6B7DF9}"/>
    <dgm:cxn modelId="{3F9B15F4-C7B1-4517-B46C-4D082135362B}" type="presOf" srcId="{30A5755E-75E0-4DE7-AA65-C2BC22B6E0B1}" destId="{528A4E40-9AD0-49EC-B5E2-5EC4ED17F365}" srcOrd="0" destOrd="0" presId="urn:microsoft.com/office/officeart/2008/layout/VerticalCurvedList"/>
    <dgm:cxn modelId="{DFA1D9FF-199D-48E9-A977-0A50FE4B729D}" type="presOf" srcId="{A4B9D3F3-EB17-4DAD-8B96-53C54C65B597}" destId="{9AA5AE23-782F-4D24-B75F-D07BB5776B90}" srcOrd="0" destOrd="0" presId="urn:microsoft.com/office/officeart/2008/layout/VerticalCurvedList"/>
    <dgm:cxn modelId="{F2B3C395-D2E0-44C6-8E65-EE5C7A823456}" type="presParOf" srcId="{55029F58-3F04-4B59-AE02-5125426731D3}" destId="{F1C75776-23EE-47D6-9037-140282262F18}" srcOrd="0" destOrd="0" presId="urn:microsoft.com/office/officeart/2008/layout/VerticalCurvedList"/>
    <dgm:cxn modelId="{367DAFBD-3E4D-4F91-BB3E-D5BA2C592087}" type="presParOf" srcId="{F1C75776-23EE-47D6-9037-140282262F18}" destId="{1630A0F4-4449-4CA2-9B1B-AFDA28F4E017}" srcOrd="0" destOrd="0" presId="urn:microsoft.com/office/officeart/2008/layout/VerticalCurvedList"/>
    <dgm:cxn modelId="{17DA671C-9AB3-4F88-A655-2279873C6D2A}" type="presParOf" srcId="{1630A0F4-4449-4CA2-9B1B-AFDA28F4E017}" destId="{BA12159E-8F57-439E-926E-73A434C24FD2}" srcOrd="0" destOrd="0" presId="urn:microsoft.com/office/officeart/2008/layout/VerticalCurvedList"/>
    <dgm:cxn modelId="{E6A4DD5E-709E-47E0-9CE8-9E6B6D821563}" type="presParOf" srcId="{1630A0F4-4449-4CA2-9B1B-AFDA28F4E017}" destId="{9AA5AE23-782F-4D24-B75F-D07BB5776B90}" srcOrd="1" destOrd="0" presId="urn:microsoft.com/office/officeart/2008/layout/VerticalCurvedList"/>
    <dgm:cxn modelId="{E431908B-F893-4185-879C-6A45A5119C33}" type="presParOf" srcId="{1630A0F4-4449-4CA2-9B1B-AFDA28F4E017}" destId="{58F7D09E-69ED-41C3-964B-F8DF65AFFE64}" srcOrd="2" destOrd="0" presId="urn:microsoft.com/office/officeart/2008/layout/VerticalCurvedList"/>
    <dgm:cxn modelId="{BACD3F9E-C6D5-4EFC-8257-29517975292A}" type="presParOf" srcId="{1630A0F4-4449-4CA2-9B1B-AFDA28F4E017}" destId="{722B6FE1-B663-449A-8229-E52393DC2194}" srcOrd="3" destOrd="0" presId="urn:microsoft.com/office/officeart/2008/layout/VerticalCurvedList"/>
    <dgm:cxn modelId="{FD80418F-DB8A-45C5-B334-B2DA8445B05D}" type="presParOf" srcId="{F1C75776-23EE-47D6-9037-140282262F18}" destId="{D0719157-12E1-4F70-86B1-BAA6DB96F69B}" srcOrd="1" destOrd="0" presId="urn:microsoft.com/office/officeart/2008/layout/VerticalCurvedList"/>
    <dgm:cxn modelId="{D75BB7B8-457E-4FFD-9448-8D6D40FBFF40}" type="presParOf" srcId="{F1C75776-23EE-47D6-9037-140282262F18}" destId="{707C317B-8DBE-4060-90E1-CAA50C08DE5B}" srcOrd="2" destOrd="0" presId="urn:microsoft.com/office/officeart/2008/layout/VerticalCurvedList"/>
    <dgm:cxn modelId="{2C75017C-2F89-4FD5-85DD-E3D22AAD11F0}" type="presParOf" srcId="{707C317B-8DBE-4060-90E1-CAA50C08DE5B}" destId="{8E3FA629-990B-4FAD-AFA6-547B26B81715}" srcOrd="0" destOrd="0" presId="urn:microsoft.com/office/officeart/2008/layout/VerticalCurvedList"/>
    <dgm:cxn modelId="{B1810595-A678-43B6-B699-D99C5E3878E0}" type="presParOf" srcId="{F1C75776-23EE-47D6-9037-140282262F18}" destId="{024DAD7F-46DC-4143-85EA-3546106B5C72}" srcOrd="3" destOrd="0" presId="urn:microsoft.com/office/officeart/2008/layout/VerticalCurvedList"/>
    <dgm:cxn modelId="{F84AFC4D-F444-4AA0-BA02-E09D065E2725}" type="presParOf" srcId="{F1C75776-23EE-47D6-9037-140282262F18}" destId="{C4CDEE96-A1F1-4913-B564-A4207CDEAF1D}" srcOrd="4" destOrd="0" presId="urn:microsoft.com/office/officeart/2008/layout/VerticalCurvedList"/>
    <dgm:cxn modelId="{0B1F7D0B-68F4-4947-BFEC-A69928B4B912}" type="presParOf" srcId="{C4CDEE96-A1F1-4913-B564-A4207CDEAF1D}" destId="{6192135D-AD57-4644-A681-5618F08CA863}" srcOrd="0" destOrd="0" presId="urn:microsoft.com/office/officeart/2008/layout/VerticalCurvedList"/>
    <dgm:cxn modelId="{77FEFA2B-8FEA-4254-875D-3E0293112CC4}" type="presParOf" srcId="{F1C75776-23EE-47D6-9037-140282262F18}" destId="{893AF71A-B5F5-4D8B-9FB1-7E46B41E9901}" srcOrd="5" destOrd="0" presId="urn:microsoft.com/office/officeart/2008/layout/VerticalCurvedList"/>
    <dgm:cxn modelId="{7C059B6E-0385-4D2E-A552-7D1F812F7263}" type="presParOf" srcId="{F1C75776-23EE-47D6-9037-140282262F18}" destId="{7662F4DE-724D-4E28-8318-E850A877AD81}" srcOrd="6" destOrd="0" presId="urn:microsoft.com/office/officeart/2008/layout/VerticalCurvedList"/>
    <dgm:cxn modelId="{FBF936D3-A053-4415-91DB-9A7742511A75}" type="presParOf" srcId="{7662F4DE-724D-4E28-8318-E850A877AD81}" destId="{AEBC10FA-E95D-44B3-968A-E99C9A26E487}" srcOrd="0" destOrd="0" presId="urn:microsoft.com/office/officeart/2008/layout/VerticalCurvedList"/>
    <dgm:cxn modelId="{F5AEE074-91BC-4B44-A9EC-49EF8CDBB8E7}" type="presParOf" srcId="{F1C75776-23EE-47D6-9037-140282262F18}" destId="{528A4E40-9AD0-49EC-B5E2-5EC4ED17F365}" srcOrd="7" destOrd="0" presId="urn:microsoft.com/office/officeart/2008/layout/VerticalCurvedList"/>
    <dgm:cxn modelId="{66CEAD95-9B89-4E18-8035-40E8B3777E7C}" type="presParOf" srcId="{F1C75776-23EE-47D6-9037-140282262F18}" destId="{7A0CD63C-6AEE-48E5-AE8F-DF9120D92707}" srcOrd="8" destOrd="0" presId="urn:microsoft.com/office/officeart/2008/layout/VerticalCurvedList"/>
    <dgm:cxn modelId="{E69EBA47-E529-4132-9761-464273D8C2E7}" type="presParOf" srcId="{7A0CD63C-6AEE-48E5-AE8F-DF9120D92707}" destId="{FE8E6FC2-6C03-4678-BC83-13C96BB3EE29}" srcOrd="0" destOrd="0" presId="urn:microsoft.com/office/officeart/2008/layout/VerticalCurvedList"/>
    <dgm:cxn modelId="{FF2F2A7B-6F1A-462B-A87B-8489A8136814}" type="presParOf" srcId="{F1C75776-23EE-47D6-9037-140282262F18}" destId="{1F2E39C4-418D-40E2-A5BC-083F73AA756E}" srcOrd="9" destOrd="0" presId="urn:microsoft.com/office/officeart/2008/layout/VerticalCurvedList"/>
    <dgm:cxn modelId="{47DED214-B390-4703-962C-B3D3127F7514}" type="presParOf" srcId="{F1C75776-23EE-47D6-9037-140282262F18}" destId="{FCDB0AF4-CA8C-4C3F-A593-735287CB5AB4}" srcOrd="10" destOrd="0" presId="urn:microsoft.com/office/officeart/2008/layout/VerticalCurvedList"/>
    <dgm:cxn modelId="{D944E68A-1702-4E1F-8C47-E4B44A514C77}" type="presParOf" srcId="{FCDB0AF4-CA8C-4C3F-A593-735287CB5AB4}" destId="{BA2A0DBC-3634-4ED9-9DCD-8B0B1738D7D5}" srcOrd="0" destOrd="0" presId="urn:microsoft.com/office/officeart/2008/layout/VerticalCurvedList"/>
    <dgm:cxn modelId="{4A915971-A6BB-450D-8E82-2B493AF0F047}" type="presParOf" srcId="{F1C75776-23EE-47D6-9037-140282262F18}" destId="{F0B67D7E-F58A-4D8B-8F39-C4EAE13CF3C6}" srcOrd="11" destOrd="0" presId="urn:microsoft.com/office/officeart/2008/layout/VerticalCurvedList"/>
    <dgm:cxn modelId="{030976C5-1B0F-4129-99A5-5ED59A4DD4FC}" type="presParOf" srcId="{F1C75776-23EE-47D6-9037-140282262F18}" destId="{387187F2-FA82-4002-AD21-DE7FE6C13656}" srcOrd="12" destOrd="0" presId="urn:microsoft.com/office/officeart/2008/layout/VerticalCurvedList"/>
    <dgm:cxn modelId="{3630CC22-F667-4415-9B9C-ECE17B907F44}" type="presParOf" srcId="{387187F2-FA82-4002-AD21-DE7FE6C13656}" destId="{F909E1ED-B0EB-43AA-9E9F-23E62B0E4260}" srcOrd="0" destOrd="0" presId="urn:microsoft.com/office/officeart/2008/layout/VerticalCurvedList"/>
    <dgm:cxn modelId="{DBCED88C-ACB2-4B56-BA43-69B2C54EA7C4}" type="presParOf" srcId="{F1C75776-23EE-47D6-9037-140282262F18}" destId="{DF3E7C15-DFEF-4175-BD9A-2EBB73BB1F81}" srcOrd="13" destOrd="0" presId="urn:microsoft.com/office/officeart/2008/layout/VerticalCurvedList"/>
    <dgm:cxn modelId="{1B808AC2-AB13-4CE1-B15F-1B197FE4D937}" type="presParOf" srcId="{F1C75776-23EE-47D6-9037-140282262F18}" destId="{508DDAC8-9293-4EE0-8171-5B694EC06597}" srcOrd="14" destOrd="0" presId="urn:microsoft.com/office/officeart/2008/layout/VerticalCurvedList"/>
    <dgm:cxn modelId="{866DFFF3-875B-4B28-83BE-A39441A5C604}" type="presParOf" srcId="{508DDAC8-9293-4EE0-8171-5B694EC06597}" destId="{E177CCE7-CD73-43A7-B422-B081834DAEB5}"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DB0DC9-EC8D-4A7D-A77D-9320E9ACB6E3}">
      <dsp:nvSpPr>
        <dsp:cNvPr id="0" name=""/>
        <dsp:cNvSpPr/>
      </dsp:nvSpPr>
      <dsp:spPr>
        <a:xfrm>
          <a:off x="-6683" y="0"/>
          <a:ext cx="4228467" cy="3924113"/>
        </a:xfrm>
        <a:prstGeom prst="ellipse">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GB" sz="1400" b="1" kern="1200" dirty="0"/>
        </a:p>
        <a:p>
          <a:pPr marL="0" lvl="0" indent="0" algn="ctr" defTabSz="622300">
            <a:lnSpc>
              <a:spcPct val="90000"/>
            </a:lnSpc>
            <a:spcBef>
              <a:spcPct val="0"/>
            </a:spcBef>
            <a:spcAft>
              <a:spcPct val="35000"/>
            </a:spcAft>
            <a:buNone/>
          </a:pPr>
          <a:endParaRPr lang="en-GB" sz="1400" b="1" kern="1200" dirty="0"/>
        </a:p>
        <a:p>
          <a:pPr marL="0" lvl="0" indent="0" algn="ctr" defTabSz="622300">
            <a:lnSpc>
              <a:spcPct val="90000"/>
            </a:lnSpc>
            <a:spcBef>
              <a:spcPct val="0"/>
            </a:spcBef>
            <a:spcAft>
              <a:spcPct val="35000"/>
            </a:spcAft>
            <a:buNone/>
          </a:pPr>
          <a:r>
            <a:rPr lang="en-US" sz="1400" b="1" kern="1200" dirty="0" err="1"/>
            <a:t>Écosystème</a:t>
          </a:r>
          <a:endParaRPr lang="en-US" sz="1400" b="1" kern="1200" dirty="0"/>
        </a:p>
        <a:p>
          <a:pPr marL="0" lvl="0" indent="0" defTabSz="622300">
            <a:lnSpc>
              <a:spcPct val="90000"/>
            </a:lnSpc>
            <a:spcBef>
              <a:spcPct val="0"/>
            </a:spcBef>
            <a:spcAft>
              <a:spcPct val="35000"/>
            </a:spcAft>
            <a:buNone/>
          </a:pPr>
          <a:r>
            <a:rPr lang="en-US" sz="1400" b="0" kern="1200" dirty="0" err="1"/>
            <a:t>Gouvernance</a:t>
          </a:r>
          <a:endParaRPr lang="en-US" sz="1400" b="0" kern="1200" dirty="0"/>
        </a:p>
        <a:p>
          <a:pPr marL="0" lvl="0" indent="0" defTabSz="622300">
            <a:lnSpc>
              <a:spcPct val="90000"/>
            </a:lnSpc>
            <a:spcBef>
              <a:spcPct val="0"/>
            </a:spcBef>
            <a:spcAft>
              <a:spcPct val="35000"/>
            </a:spcAft>
            <a:buNone/>
          </a:pPr>
          <a:r>
            <a:rPr lang="en-US" sz="1400" b="0" kern="1200" dirty="0" err="1"/>
            <a:t>Capacité</a:t>
          </a:r>
          <a:r>
            <a:rPr lang="en-US" sz="1400" b="0" kern="1200" dirty="0"/>
            <a:t> </a:t>
          </a:r>
          <a:r>
            <a:rPr lang="en-US" sz="1400" b="0" kern="1200" dirty="0" err="1"/>
            <a:t>humaine</a:t>
          </a:r>
          <a:endParaRPr lang="en-US" sz="1400" b="0" kern="1200" dirty="0"/>
        </a:p>
        <a:p>
          <a:pPr marL="0" lvl="0" indent="0" defTabSz="622300">
            <a:lnSpc>
              <a:spcPct val="90000"/>
            </a:lnSpc>
            <a:spcBef>
              <a:spcPct val="0"/>
            </a:spcBef>
            <a:spcAft>
              <a:spcPct val="35000"/>
            </a:spcAft>
            <a:buNone/>
          </a:pPr>
          <a:r>
            <a:rPr lang="en-US" sz="1400" b="0" kern="1200" dirty="0"/>
            <a:t>Infrastructure</a:t>
          </a:r>
        </a:p>
        <a:p>
          <a:pPr marL="0" lvl="0" indent="0" defTabSz="622300">
            <a:lnSpc>
              <a:spcPct val="90000"/>
            </a:lnSpc>
            <a:spcBef>
              <a:spcPct val="0"/>
            </a:spcBef>
            <a:spcAft>
              <a:spcPct val="35000"/>
            </a:spcAft>
            <a:buNone/>
          </a:pPr>
          <a:r>
            <a:rPr lang="en-US" sz="1400" b="0" kern="1200" dirty="0" err="1"/>
            <a:t>Financement</a:t>
          </a:r>
          <a:endParaRPr lang="en-GB" sz="1400" b="0" kern="1200" dirty="0"/>
        </a:p>
      </dsp:txBody>
      <dsp:txXfrm>
        <a:off x="1368625" y="196205"/>
        <a:ext cx="1477849" cy="588616"/>
      </dsp:txXfrm>
    </dsp:sp>
    <dsp:sp modelId="{3B825BE0-13D4-4CB3-81C2-668C04345969}">
      <dsp:nvSpPr>
        <dsp:cNvPr id="0" name=""/>
        <dsp:cNvSpPr/>
      </dsp:nvSpPr>
      <dsp:spPr>
        <a:xfrm>
          <a:off x="74481" y="1557195"/>
          <a:ext cx="4097274" cy="2366917"/>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GB" sz="1400" b="1" kern="1200" dirty="0"/>
        </a:p>
        <a:p>
          <a:pPr marL="0" lvl="0" indent="0" algn="ctr" defTabSz="622300">
            <a:lnSpc>
              <a:spcPct val="90000"/>
            </a:lnSpc>
            <a:spcBef>
              <a:spcPct val="0"/>
            </a:spcBef>
            <a:spcAft>
              <a:spcPct val="35000"/>
            </a:spcAft>
            <a:buNone/>
          </a:pPr>
          <a:r>
            <a:rPr lang="en-US" sz="1400" b="1" kern="1200" dirty="0"/>
            <a:t>Mise </a:t>
          </a:r>
          <a:r>
            <a:rPr lang="en-US" sz="1400" b="1" kern="1200" dirty="0" err="1"/>
            <a:t>en</a:t>
          </a:r>
          <a:r>
            <a:rPr lang="en-US" sz="1400" b="1" kern="1200" dirty="0"/>
            <a:t> </a:t>
          </a:r>
          <a:r>
            <a:rPr lang="en-US" sz="1400" b="1" kern="1200" dirty="0" err="1"/>
            <a:t>œuvre</a:t>
          </a:r>
          <a:endParaRPr lang="en-GB" sz="1400" b="1" kern="1200" dirty="0"/>
        </a:p>
        <a:p>
          <a:pPr marL="0" lvl="0" indent="0" algn="l" defTabSz="622300">
            <a:lnSpc>
              <a:spcPct val="90000"/>
            </a:lnSpc>
            <a:spcBef>
              <a:spcPct val="0"/>
            </a:spcBef>
            <a:spcAft>
              <a:spcPct val="35000"/>
            </a:spcAft>
            <a:buNone/>
          </a:pPr>
          <a:r>
            <a:rPr lang="en-US" sz="1400" b="0" kern="1200" dirty="0"/>
            <a:t>Formation et assistance</a:t>
          </a:r>
        </a:p>
        <a:p>
          <a:pPr marL="0" lvl="0" indent="0" defTabSz="622300">
            <a:lnSpc>
              <a:spcPct val="90000"/>
            </a:lnSpc>
            <a:spcBef>
              <a:spcPct val="0"/>
            </a:spcBef>
            <a:spcAft>
              <a:spcPct val="35000"/>
            </a:spcAft>
            <a:buNone/>
          </a:pPr>
          <a:r>
            <a:rPr lang="en-US" sz="1400" b="0" kern="1200" dirty="0" err="1"/>
            <a:t>Coûts</a:t>
          </a:r>
          <a:endParaRPr lang="en-GB" sz="1400" b="0" kern="1200" dirty="0"/>
        </a:p>
      </dsp:txBody>
      <dsp:txXfrm>
        <a:off x="1168454" y="1705128"/>
        <a:ext cx="1909329" cy="443796"/>
      </dsp:txXfrm>
    </dsp:sp>
    <dsp:sp modelId="{086AB908-F1EA-4D5D-A8A4-F435A026BFEA}">
      <dsp:nvSpPr>
        <dsp:cNvPr id="0" name=""/>
        <dsp:cNvSpPr/>
      </dsp:nvSpPr>
      <dsp:spPr>
        <a:xfrm>
          <a:off x="1134311" y="2413643"/>
          <a:ext cx="1962056" cy="1510469"/>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err="1"/>
            <a:t>Outil</a:t>
          </a:r>
          <a:endParaRPr lang="en-GB" sz="1400" b="1" kern="1200" dirty="0"/>
        </a:p>
        <a:p>
          <a:pPr marL="0" lvl="0" indent="0" algn="l" defTabSz="622300">
            <a:lnSpc>
              <a:spcPct val="90000"/>
            </a:lnSpc>
            <a:spcBef>
              <a:spcPct val="0"/>
            </a:spcBef>
            <a:spcAft>
              <a:spcPct val="35000"/>
            </a:spcAft>
            <a:buNone/>
          </a:pPr>
          <a:r>
            <a:rPr lang="en-US" sz="1400" kern="1200" dirty="0"/>
            <a:t>Conception</a:t>
          </a:r>
        </a:p>
        <a:p>
          <a:pPr marL="0" lvl="0" indent="0" defTabSz="622300">
            <a:lnSpc>
              <a:spcPct val="90000"/>
            </a:lnSpc>
            <a:spcBef>
              <a:spcPct val="0"/>
            </a:spcBef>
            <a:spcAft>
              <a:spcPct val="35000"/>
            </a:spcAft>
            <a:buNone/>
          </a:pPr>
          <a:r>
            <a:rPr lang="en-US" sz="1400" kern="1200" dirty="0" err="1"/>
            <a:t>Fonctionnalité</a:t>
          </a:r>
          <a:endParaRPr lang="en-US" sz="1400" kern="1200" dirty="0"/>
        </a:p>
        <a:p>
          <a:pPr marL="0" lvl="0" indent="0" defTabSz="622300">
            <a:lnSpc>
              <a:spcPct val="90000"/>
            </a:lnSpc>
            <a:spcBef>
              <a:spcPct val="0"/>
            </a:spcBef>
            <a:spcAft>
              <a:spcPct val="35000"/>
            </a:spcAft>
            <a:buNone/>
          </a:pPr>
          <a:r>
            <a:rPr lang="en-US" sz="1400" kern="1200" dirty="0" err="1"/>
            <a:t>Expérience</a:t>
          </a:r>
          <a:r>
            <a:rPr lang="en-US" sz="1400" kern="1200" dirty="0"/>
            <a:t> </a:t>
          </a:r>
          <a:r>
            <a:rPr lang="en-US" sz="1400" kern="1200" dirty="0" err="1"/>
            <a:t>utilisateur</a:t>
          </a:r>
          <a:endParaRPr lang="en-GB" sz="1400" kern="1200" dirty="0"/>
        </a:p>
      </dsp:txBody>
      <dsp:txXfrm>
        <a:off x="1421647" y="2791260"/>
        <a:ext cx="1387383" cy="755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342F2-4F80-41D3-80DE-7F3A6B6C7D05}">
      <dsp:nvSpPr>
        <dsp:cNvPr id="0" name=""/>
        <dsp:cNvSpPr/>
      </dsp:nvSpPr>
      <dsp:spPr>
        <a:xfrm rot="16200000">
          <a:off x="-1121561" y="1715498"/>
          <a:ext cx="3053031" cy="254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46513" bIns="0" numCol="1" spcCol="1270" anchor="t" anchorCtr="0">
          <a:noAutofit/>
        </a:bodyPr>
        <a:lstStyle/>
        <a:p>
          <a:pPr marL="0" lvl="0" indent="0" algn="r" defTabSz="889000">
            <a:lnSpc>
              <a:spcPct val="90000"/>
            </a:lnSpc>
            <a:spcBef>
              <a:spcPct val="0"/>
            </a:spcBef>
            <a:spcAft>
              <a:spcPct val="35000"/>
            </a:spcAft>
            <a:buNone/>
          </a:pPr>
          <a:r>
            <a:rPr lang="en-US" sz="2000" b="1" kern="1200" noProof="0" dirty="0" err="1">
              <a:latin typeface="+mj-lt"/>
            </a:rPr>
            <a:t>Données</a:t>
          </a:r>
          <a:r>
            <a:rPr lang="en-US" sz="2000" b="1" kern="1200" noProof="0" dirty="0">
              <a:latin typeface="+mj-lt"/>
            </a:rPr>
            <a:t> </a:t>
          </a:r>
          <a:r>
            <a:rPr lang="en-US" sz="2000" b="1" kern="1200" noProof="0" dirty="0" err="1">
              <a:latin typeface="+mj-lt"/>
            </a:rPr>
            <a:t>démographiques</a:t>
          </a:r>
          <a:endParaRPr lang="en-US" sz="2000" b="1" kern="1200" noProof="0" dirty="0">
            <a:latin typeface="+mj-lt"/>
          </a:endParaRPr>
        </a:p>
      </dsp:txBody>
      <dsp:txXfrm>
        <a:off x="-1121561" y="1715498"/>
        <a:ext cx="3053031" cy="254840"/>
      </dsp:txXfrm>
    </dsp:sp>
    <dsp:sp modelId="{82BA7E4A-E88E-4376-924C-5774945A1859}">
      <dsp:nvSpPr>
        <dsp:cNvPr id="0" name=""/>
        <dsp:cNvSpPr/>
      </dsp:nvSpPr>
      <dsp:spPr>
        <a:xfrm>
          <a:off x="511531" y="1"/>
          <a:ext cx="1458082" cy="368583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456" tIns="146513" rIns="92456" bIns="92456" numCol="1" spcCol="1270" anchor="t" anchorCtr="0">
          <a:noAutofit/>
        </a:bodyPr>
        <a:lstStyle/>
        <a:p>
          <a:pPr marL="114300" lvl="1" indent="-114300" algn="l" defTabSz="577850">
            <a:lnSpc>
              <a:spcPct val="90000"/>
            </a:lnSpc>
            <a:spcBef>
              <a:spcPct val="0"/>
            </a:spcBef>
            <a:spcAft>
              <a:spcPct val="15000"/>
            </a:spcAft>
            <a:buChar char="•"/>
          </a:pPr>
          <a:r>
            <a:rPr lang="fr-FR" sz="1300" b="0" kern="1200" noProof="0" dirty="0">
              <a:latin typeface="+mj-lt"/>
            </a:rPr>
            <a:t>Tous les individus [</a:t>
          </a:r>
          <a:r>
            <a:rPr lang="fr-FR" sz="1300" b="1" kern="1200" noProof="0" dirty="0">
              <a:latin typeface="+mj-lt"/>
            </a:rPr>
            <a:t>inclusion complète </a:t>
          </a:r>
          <a:r>
            <a:rPr lang="fr-FR" sz="1300" b="0" kern="1200" noProof="0" dirty="0">
              <a:latin typeface="+mj-lt"/>
            </a:rPr>
            <a:t>de toutes les personnes ciblées par le PEV (vaccinées et non vaccinées)] idéalement à la naissance</a:t>
          </a:r>
          <a:endParaRPr lang="en-US" sz="1300" b="0" kern="1200" noProof="0" dirty="0">
            <a:latin typeface="+mj-lt"/>
          </a:endParaRPr>
        </a:p>
        <a:p>
          <a:pPr marL="114300" lvl="1" indent="-114300" algn="l" defTabSz="577850">
            <a:lnSpc>
              <a:spcPct val="90000"/>
            </a:lnSpc>
            <a:spcBef>
              <a:spcPct val="0"/>
            </a:spcBef>
            <a:spcAft>
              <a:spcPct val="15000"/>
            </a:spcAft>
            <a:buChar char="•"/>
          </a:pPr>
          <a:r>
            <a:rPr lang="en-US" sz="1300" b="1" kern="1200" noProof="0" dirty="0">
              <a:latin typeface="+mj-lt"/>
            </a:rPr>
            <a:t>Identification unique</a:t>
          </a:r>
        </a:p>
        <a:p>
          <a:pPr marL="114300" lvl="1" indent="-114300" algn="l" defTabSz="577850">
            <a:lnSpc>
              <a:spcPct val="90000"/>
            </a:lnSpc>
            <a:spcBef>
              <a:spcPct val="0"/>
            </a:spcBef>
            <a:spcAft>
              <a:spcPct val="15000"/>
            </a:spcAft>
            <a:buChar char="•"/>
          </a:pPr>
          <a:r>
            <a:rPr lang="en-US" sz="1300" b="0" kern="1200" noProof="0" dirty="0" err="1">
              <a:latin typeface="+mj-lt"/>
            </a:rPr>
            <a:t>Fonction</a:t>
          </a:r>
          <a:r>
            <a:rPr lang="en-US" sz="1300" b="0" kern="1200" noProof="0" dirty="0">
              <a:latin typeface="+mj-lt"/>
            </a:rPr>
            <a:t> de </a:t>
          </a:r>
          <a:r>
            <a:rPr lang="en-US" sz="1300" b="1" kern="1200" noProof="0" dirty="0" err="1">
              <a:latin typeface="+mj-lt"/>
            </a:rPr>
            <a:t>désactivation</a:t>
          </a:r>
          <a:endParaRPr lang="en-US" sz="1300" b="1" kern="1200" noProof="0" dirty="0">
            <a:latin typeface="+mj-lt"/>
          </a:endParaRPr>
        </a:p>
        <a:p>
          <a:pPr marL="114300" lvl="1" indent="-114300" algn="l" defTabSz="577850">
            <a:lnSpc>
              <a:spcPct val="90000"/>
            </a:lnSpc>
            <a:spcBef>
              <a:spcPct val="0"/>
            </a:spcBef>
            <a:spcAft>
              <a:spcPct val="15000"/>
            </a:spcAft>
            <a:buChar char="•"/>
          </a:pPr>
          <a:r>
            <a:rPr lang="en-US" sz="1300" b="0" kern="1200" noProof="0" err="1">
              <a:latin typeface="+mj-lt"/>
            </a:rPr>
            <a:t>Protocoles</a:t>
          </a:r>
          <a:r>
            <a:rPr lang="en-US" sz="1300" b="0" kern="1200" noProof="0">
              <a:latin typeface="+mj-lt"/>
            </a:rPr>
            <a:t> de </a:t>
          </a:r>
          <a:r>
            <a:rPr lang="en-US" sz="1300" b="1" kern="1200" noProof="0">
              <a:latin typeface="+mj-lt"/>
            </a:rPr>
            <a:t>déduplication</a:t>
          </a:r>
          <a:endParaRPr lang="en-US" sz="1300" b="1" kern="1200" noProof="0" dirty="0">
            <a:latin typeface="+mj-lt"/>
          </a:endParaRPr>
        </a:p>
      </dsp:txBody>
      <dsp:txXfrm>
        <a:off x="511531" y="1"/>
        <a:ext cx="1458082" cy="3685833"/>
      </dsp:txXfrm>
    </dsp:sp>
    <dsp:sp modelId="{C7E98B04-7AB5-4F3A-BE0C-B5578E62D64F}">
      <dsp:nvSpPr>
        <dsp:cNvPr id="0" name=""/>
        <dsp:cNvSpPr/>
      </dsp:nvSpPr>
      <dsp:spPr>
        <a:xfrm>
          <a:off x="75726" y="0"/>
          <a:ext cx="425532" cy="332249"/>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BE5A3E0-C6B4-4D55-881A-AEB07E6ED149}">
      <dsp:nvSpPr>
        <dsp:cNvPr id="0" name=""/>
        <dsp:cNvSpPr/>
      </dsp:nvSpPr>
      <dsp:spPr>
        <a:xfrm rot="16200000">
          <a:off x="394305" y="1602192"/>
          <a:ext cx="3914139" cy="709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46513" bIns="0" numCol="1" spcCol="1270" anchor="t" anchorCtr="0">
          <a:noAutofit/>
        </a:bodyPr>
        <a:lstStyle/>
        <a:p>
          <a:pPr marL="0" lvl="0" indent="0" algn="r" defTabSz="800100">
            <a:lnSpc>
              <a:spcPct val="90000"/>
            </a:lnSpc>
            <a:spcBef>
              <a:spcPct val="0"/>
            </a:spcBef>
            <a:spcAft>
              <a:spcPct val="35000"/>
            </a:spcAft>
            <a:buNone/>
          </a:pPr>
          <a:r>
            <a:rPr lang="fr-FR" sz="1800" b="1" kern="1200" noProof="0" dirty="0">
              <a:latin typeface="+mj-lt"/>
            </a:rPr>
            <a:t>Enregistrement de  chaque vaccination</a:t>
          </a:r>
          <a:endParaRPr lang="en-US" sz="1800" b="1" kern="1200" noProof="0" dirty="0">
            <a:latin typeface="+mj-lt"/>
          </a:endParaRPr>
        </a:p>
      </dsp:txBody>
      <dsp:txXfrm>
        <a:off x="394305" y="1602192"/>
        <a:ext cx="3914139" cy="709753"/>
      </dsp:txXfrm>
    </dsp:sp>
    <dsp:sp modelId="{BE51288B-44AE-48B1-B560-ADFA9B51150C}">
      <dsp:nvSpPr>
        <dsp:cNvPr id="0" name=""/>
        <dsp:cNvSpPr/>
      </dsp:nvSpPr>
      <dsp:spPr>
        <a:xfrm>
          <a:off x="2352600" y="523383"/>
          <a:ext cx="1581252" cy="291366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456" tIns="146513" rIns="92456" bIns="92456" numCol="1" spcCol="1270" anchor="t" anchorCtr="0">
          <a:noAutofit/>
        </a:bodyPr>
        <a:lstStyle/>
        <a:p>
          <a:pPr marL="114300" lvl="1" indent="-114300" algn="l" defTabSz="577850">
            <a:lnSpc>
              <a:spcPct val="90000"/>
            </a:lnSpc>
            <a:spcBef>
              <a:spcPct val="0"/>
            </a:spcBef>
            <a:spcAft>
              <a:spcPct val="15000"/>
            </a:spcAft>
            <a:buChar char="•"/>
          </a:pPr>
          <a:r>
            <a:rPr lang="fr-FR" sz="1300" b="1" kern="1200" noProof="0" dirty="0">
              <a:latin typeface="+mj-lt"/>
            </a:rPr>
            <a:t>Incluant tous les actes de vaccination [y compris secteur privé et autres]</a:t>
          </a:r>
          <a:endParaRPr lang="en-US" sz="1300" b="1" kern="1200" noProof="0" dirty="0">
            <a:latin typeface="+mj-lt"/>
          </a:endParaRPr>
        </a:p>
        <a:p>
          <a:pPr marL="114300" lvl="1" indent="-114300" algn="l" defTabSz="577850">
            <a:lnSpc>
              <a:spcPct val="90000"/>
            </a:lnSpc>
            <a:spcBef>
              <a:spcPct val="0"/>
            </a:spcBef>
            <a:spcAft>
              <a:spcPct val="15000"/>
            </a:spcAft>
            <a:buChar char="•"/>
          </a:pPr>
          <a:r>
            <a:rPr lang="fr-FR" sz="1300" b="1" kern="1200" noProof="0" dirty="0">
              <a:latin typeface="+mj-lt"/>
            </a:rPr>
            <a:t>Informations sur le vaccin administré</a:t>
          </a:r>
          <a:endParaRPr lang="en-US" sz="1300" b="1" kern="1200" noProof="0" dirty="0">
            <a:latin typeface="+mj-lt"/>
          </a:endParaRPr>
        </a:p>
        <a:p>
          <a:pPr marL="114300" lvl="1" indent="-114300" algn="l" defTabSz="577850">
            <a:lnSpc>
              <a:spcPct val="90000"/>
            </a:lnSpc>
            <a:spcBef>
              <a:spcPct val="0"/>
            </a:spcBef>
            <a:spcAft>
              <a:spcPct val="15000"/>
            </a:spcAft>
            <a:buChar char="•"/>
          </a:pPr>
          <a:r>
            <a:rPr lang="en-US" sz="1300" b="1" kern="1200" noProof="0" dirty="0">
              <a:latin typeface="+mj-lt"/>
            </a:rPr>
            <a:t>Traçabilité du vaccin</a:t>
          </a:r>
        </a:p>
        <a:p>
          <a:pPr marL="114300" lvl="1" indent="-114300" algn="l" defTabSz="577850">
            <a:lnSpc>
              <a:spcPct val="90000"/>
            </a:lnSpc>
            <a:spcBef>
              <a:spcPct val="0"/>
            </a:spcBef>
            <a:spcAft>
              <a:spcPct val="15000"/>
            </a:spcAft>
            <a:buChar char="•"/>
          </a:pPr>
          <a:r>
            <a:rPr lang="en-US" sz="1300" b="1" kern="1200" noProof="0" dirty="0" err="1">
              <a:latin typeface="+mj-lt"/>
            </a:rPr>
            <a:t>Suivi</a:t>
          </a:r>
          <a:r>
            <a:rPr lang="en-US" sz="1300" b="1" kern="1200" noProof="0" dirty="0">
              <a:latin typeface="+mj-lt"/>
            </a:rPr>
            <a:t> des </a:t>
          </a:r>
          <a:r>
            <a:rPr lang="en-US" sz="1300" b="1" kern="1200" noProof="0" dirty="0" err="1">
              <a:latin typeface="+mj-lt"/>
            </a:rPr>
            <a:t>événements</a:t>
          </a:r>
          <a:r>
            <a:rPr lang="en-US" sz="1300" b="1" kern="1200" noProof="0" dirty="0">
              <a:latin typeface="+mj-lt"/>
            </a:rPr>
            <a:t> </a:t>
          </a:r>
          <a:r>
            <a:rPr lang="en-US" sz="1300" b="1" kern="1200" noProof="0" dirty="0" err="1">
              <a:latin typeface="+mj-lt"/>
            </a:rPr>
            <a:t>indésirables</a:t>
          </a:r>
          <a:r>
            <a:rPr lang="en-US" sz="1300" b="1" kern="1200" noProof="0" dirty="0">
              <a:latin typeface="+mj-lt"/>
            </a:rPr>
            <a:t> et MAPI</a:t>
          </a:r>
        </a:p>
      </dsp:txBody>
      <dsp:txXfrm>
        <a:off x="2352600" y="523383"/>
        <a:ext cx="1581252" cy="2913660"/>
      </dsp:txXfrm>
    </dsp:sp>
    <dsp:sp modelId="{BD79C158-4452-40E4-9887-651944670396}">
      <dsp:nvSpPr>
        <dsp:cNvPr id="0" name=""/>
        <dsp:cNvSpPr/>
      </dsp:nvSpPr>
      <dsp:spPr>
        <a:xfrm>
          <a:off x="2240567" y="211270"/>
          <a:ext cx="425532" cy="332249"/>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3FBD102-DA6B-40A8-89FB-4859BFCCAAB9}">
      <dsp:nvSpPr>
        <dsp:cNvPr id="0" name=""/>
        <dsp:cNvSpPr/>
      </dsp:nvSpPr>
      <dsp:spPr>
        <a:xfrm rot="16200000">
          <a:off x="2632599" y="1451955"/>
          <a:ext cx="3053031" cy="587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46513" bIns="0" numCol="1" spcCol="1270" anchor="t" anchorCtr="0">
          <a:noAutofit/>
        </a:bodyPr>
        <a:lstStyle/>
        <a:p>
          <a:pPr marL="0" lvl="0" indent="0" algn="r" defTabSz="800100">
            <a:lnSpc>
              <a:spcPct val="90000"/>
            </a:lnSpc>
            <a:spcBef>
              <a:spcPct val="0"/>
            </a:spcBef>
            <a:spcAft>
              <a:spcPct val="35000"/>
            </a:spcAft>
            <a:buNone/>
          </a:pPr>
          <a:r>
            <a:rPr lang="en-US" sz="1800" b="1" kern="1200" noProof="0" dirty="0">
              <a:latin typeface="+mj-lt"/>
            </a:rPr>
            <a:t>Rapports et </a:t>
          </a:r>
          <a:r>
            <a:rPr lang="en-US" sz="1800" b="1" kern="1200" noProof="0" dirty="0" err="1">
              <a:latin typeface="+mj-lt"/>
            </a:rPr>
            <a:t>suivis</a:t>
          </a:r>
          <a:r>
            <a:rPr lang="en-US" sz="1800" b="1" kern="1200" noProof="0" dirty="0">
              <a:latin typeface="+mj-lt"/>
            </a:rPr>
            <a:t> </a:t>
          </a:r>
          <a:r>
            <a:rPr lang="en-US" sz="1800" b="1" kern="1200" noProof="0" dirty="0" err="1">
              <a:latin typeface="+mj-lt"/>
            </a:rPr>
            <a:t>individuels</a:t>
          </a:r>
          <a:endParaRPr lang="en-US" sz="1800" b="1" kern="1200" noProof="0" dirty="0">
            <a:latin typeface="+mj-lt"/>
          </a:endParaRPr>
        </a:p>
      </dsp:txBody>
      <dsp:txXfrm>
        <a:off x="2632599" y="1451955"/>
        <a:ext cx="3053031" cy="587693"/>
      </dsp:txXfrm>
    </dsp:sp>
    <dsp:sp modelId="{EEBA0083-F95B-4A4E-811F-D24BE99C4788}">
      <dsp:nvSpPr>
        <dsp:cNvPr id="0" name=""/>
        <dsp:cNvSpPr/>
      </dsp:nvSpPr>
      <dsp:spPr>
        <a:xfrm>
          <a:off x="4060810" y="2"/>
          <a:ext cx="1688948" cy="34915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456" tIns="146513" rIns="92456" bIns="92456" numCol="1" spcCol="1270" anchor="t" anchorCtr="0">
          <a:noAutofit/>
        </a:bodyPr>
        <a:lstStyle/>
        <a:p>
          <a:pPr marL="114300" lvl="1" indent="-114300" algn="l" defTabSz="577850">
            <a:lnSpc>
              <a:spcPct val="90000"/>
            </a:lnSpc>
            <a:spcBef>
              <a:spcPct val="0"/>
            </a:spcBef>
            <a:spcAft>
              <a:spcPct val="15000"/>
            </a:spcAft>
            <a:buChar char="•"/>
          </a:pPr>
          <a:r>
            <a:rPr lang="fr-FR" sz="1300" b="1" kern="1200" noProof="0">
              <a:latin typeface="+mj-lt"/>
            </a:rPr>
            <a:t>Données de couverture et autres indicateurs du programme</a:t>
          </a:r>
          <a:endParaRPr lang="en-US" sz="1300" b="1" kern="1200" noProof="0" dirty="0">
            <a:latin typeface="+mj-lt"/>
          </a:endParaRPr>
        </a:p>
        <a:p>
          <a:pPr marL="114300" lvl="1" indent="-114300" algn="l" defTabSz="577850">
            <a:lnSpc>
              <a:spcPct val="90000"/>
            </a:lnSpc>
            <a:spcBef>
              <a:spcPct val="0"/>
            </a:spcBef>
            <a:spcAft>
              <a:spcPct val="15000"/>
            </a:spcAft>
            <a:buChar char="•"/>
          </a:pPr>
          <a:r>
            <a:rPr lang="fr-FR" sz="1300" b="1" kern="1200" noProof="0" dirty="0">
              <a:latin typeface="+mj-lt"/>
            </a:rPr>
            <a:t>Consolidation des données à différents niveaux administratifs et géographiques</a:t>
          </a:r>
          <a:endParaRPr lang="en-US" sz="1300" b="1" kern="1200" noProof="0" dirty="0">
            <a:latin typeface="+mj-lt"/>
          </a:endParaRPr>
        </a:p>
        <a:p>
          <a:pPr marL="114300" lvl="1" indent="-114300" algn="l" defTabSz="577850">
            <a:lnSpc>
              <a:spcPct val="90000"/>
            </a:lnSpc>
            <a:spcBef>
              <a:spcPct val="0"/>
            </a:spcBef>
            <a:spcAft>
              <a:spcPct val="15000"/>
            </a:spcAft>
            <a:buChar char="•"/>
          </a:pPr>
          <a:r>
            <a:rPr lang="fr-FR" sz="1300" b="1" kern="1200" noProof="0" dirty="0">
              <a:latin typeface="+mj-lt"/>
            </a:rPr>
            <a:t>Données et informations sur les personnes en attente de vaccination</a:t>
          </a:r>
          <a:endParaRPr lang="en-US" sz="1300" b="1" kern="1200" noProof="0" dirty="0">
            <a:latin typeface="+mj-lt"/>
          </a:endParaRPr>
        </a:p>
        <a:p>
          <a:pPr marL="114300" lvl="1" indent="-114300" algn="l" defTabSz="577850">
            <a:lnSpc>
              <a:spcPct val="90000"/>
            </a:lnSpc>
            <a:spcBef>
              <a:spcPct val="0"/>
            </a:spcBef>
            <a:spcAft>
              <a:spcPct val="15000"/>
            </a:spcAft>
            <a:buChar char="•"/>
          </a:pPr>
          <a:r>
            <a:rPr lang="fr-FR" sz="1300" b="1" kern="1200" noProof="0" dirty="0">
              <a:latin typeface="+mj-lt"/>
            </a:rPr>
            <a:t>Données qui alimentent les visualisations graphiques et les cartes des risques</a:t>
          </a:r>
          <a:endParaRPr lang="en-US" sz="1300" b="1" kern="1200" noProof="0" dirty="0">
            <a:latin typeface="+mj-lt"/>
          </a:endParaRPr>
        </a:p>
        <a:p>
          <a:pPr marL="114300" lvl="1" indent="-114300" algn="l" defTabSz="577850">
            <a:lnSpc>
              <a:spcPct val="90000"/>
            </a:lnSpc>
            <a:spcBef>
              <a:spcPct val="0"/>
            </a:spcBef>
            <a:spcAft>
              <a:spcPct val="15000"/>
            </a:spcAft>
            <a:buChar char="•"/>
          </a:pPr>
          <a:endParaRPr lang="en-US" sz="1300" b="1" kern="1200" noProof="0" dirty="0">
            <a:latin typeface="+mj-lt"/>
          </a:endParaRPr>
        </a:p>
      </dsp:txBody>
      <dsp:txXfrm>
        <a:off x="4060810" y="2"/>
        <a:ext cx="1688948" cy="3491599"/>
      </dsp:txXfrm>
    </dsp:sp>
    <dsp:sp modelId="{FB388DD6-A583-4569-AC4D-70023F43DDD5}">
      <dsp:nvSpPr>
        <dsp:cNvPr id="0" name=""/>
        <dsp:cNvSpPr/>
      </dsp:nvSpPr>
      <dsp:spPr>
        <a:xfrm>
          <a:off x="3714756" y="0"/>
          <a:ext cx="425532" cy="332249"/>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1834EDC-679E-4BD5-B94B-116676AAB4C9}">
      <dsp:nvSpPr>
        <dsp:cNvPr id="0" name=""/>
        <dsp:cNvSpPr/>
      </dsp:nvSpPr>
      <dsp:spPr>
        <a:xfrm rot="16200000">
          <a:off x="4402386" y="1577792"/>
          <a:ext cx="3053031" cy="336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46513" bIns="0" numCol="1" spcCol="1270" anchor="t" anchorCtr="0">
          <a:noAutofit/>
        </a:bodyPr>
        <a:lstStyle/>
        <a:p>
          <a:pPr marL="0" lvl="0" indent="0" algn="r" defTabSz="711200">
            <a:lnSpc>
              <a:spcPct val="90000"/>
            </a:lnSpc>
            <a:spcBef>
              <a:spcPct val="0"/>
            </a:spcBef>
            <a:spcAft>
              <a:spcPct val="35000"/>
            </a:spcAft>
            <a:buNone/>
          </a:pPr>
          <a:r>
            <a:rPr lang="en-US" sz="1600" b="1" kern="1200" noProof="0" dirty="0" err="1">
              <a:latin typeface="+mj-lt"/>
            </a:rPr>
            <a:t>Système</a:t>
          </a:r>
          <a:endParaRPr lang="en-US" sz="1600" b="1" kern="1200" noProof="0" dirty="0">
            <a:latin typeface="+mj-lt"/>
          </a:endParaRPr>
        </a:p>
      </dsp:txBody>
      <dsp:txXfrm>
        <a:off x="4402386" y="1577792"/>
        <a:ext cx="3053031" cy="336020"/>
      </dsp:txXfrm>
    </dsp:sp>
    <dsp:sp modelId="{039D7AF3-CA10-4315-9384-D9AC37C51979}">
      <dsp:nvSpPr>
        <dsp:cNvPr id="0" name=""/>
        <dsp:cNvSpPr/>
      </dsp:nvSpPr>
      <dsp:spPr>
        <a:xfrm>
          <a:off x="5943087" y="300390"/>
          <a:ext cx="1861684" cy="337534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2456" tIns="146513" rIns="92456" bIns="92456" numCol="1" spcCol="1270" anchor="t" anchorCtr="0">
          <a:noAutofit/>
        </a:bodyPr>
        <a:lstStyle/>
        <a:p>
          <a:pPr marL="114300" lvl="1" indent="-114300" algn="l" defTabSz="577850">
            <a:lnSpc>
              <a:spcPct val="90000"/>
            </a:lnSpc>
            <a:spcBef>
              <a:spcPct val="0"/>
            </a:spcBef>
            <a:spcAft>
              <a:spcPct val="15000"/>
            </a:spcAft>
            <a:buChar char="•"/>
          </a:pPr>
          <a:r>
            <a:rPr lang="fr-FR" sz="1300" b="1" kern="1200" noProof="0">
              <a:latin typeface="+mn-lt"/>
            </a:rPr>
            <a:t>Saisie des données au plus près de la vaccination dans le temps et l'espace</a:t>
          </a:r>
          <a:endParaRPr lang="en-US" sz="1300" b="1" kern="1200" noProof="0" dirty="0">
            <a:latin typeface="+mn-lt"/>
          </a:endParaRPr>
        </a:p>
        <a:p>
          <a:pPr marL="114300" lvl="1" indent="-114300" algn="l" defTabSz="577850">
            <a:lnSpc>
              <a:spcPct val="90000"/>
            </a:lnSpc>
            <a:spcBef>
              <a:spcPct val="0"/>
            </a:spcBef>
            <a:spcAft>
              <a:spcPct val="15000"/>
            </a:spcAft>
            <a:buChar char="•"/>
          </a:pPr>
          <a:r>
            <a:rPr lang="fr-FR" sz="1300" b="1" kern="1200" noProof="0" dirty="0">
              <a:latin typeface="+mn-lt"/>
            </a:rPr>
            <a:t>Saisie des données toujours numérique ??</a:t>
          </a:r>
          <a:endParaRPr lang="en-US" sz="1300" b="1" kern="1200" noProof="0" dirty="0">
            <a:latin typeface="+mn-lt"/>
          </a:endParaRPr>
        </a:p>
        <a:p>
          <a:pPr marL="114300" lvl="1" indent="-114300" algn="l" defTabSz="577850">
            <a:lnSpc>
              <a:spcPct val="90000"/>
            </a:lnSpc>
            <a:spcBef>
              <a:spcPct val="0"/>
            </a:spcBef>
            <a:spcAft>
              <a:spcPct val="15000"/>
            </a:spcAft>
            <a:buChar char="•"/>
          </a:pPr>
          <a:r>
            <a:rPr lang="fr-FR" sz="1300" b="1" kern="1200" noProof="0" dirty="0">
              <a:latin typeface="+mn-lt"/>
            </a:rPr>
            <a:t>Flexibilité / adaptabilité et évolutivité pour intégrer de nouveaux modules, vaccins et calendriers</a:t>
          </a:r>
          <a:endParaRPr lang="en-US" sz="1300" b="1" kern="1200" noProof="0" dirty="0">
            <a:latin typeface="+mn-lt"/>
          </a:endParaRPr>
        </a:p>
        <a:p>
          <a:pPr marL="114300" lvl="1" indent="-114300" algn="l" defTabSz="577850">
            <a:lnSpc>
              <a:spcPct val="90000"/>
            </a:lnSpc>
            <a:spcBef>
              <a:spcPct val="0"/>
            </a:spcBef>
            <a:spcAft>
              <a:spcPct val="15000"/>
            </a:spcAft>
            <a:buChar char="•"/>
          </a:pPr>
          <a:r>
            <a:rPr lang="fr-FR" sz="1300" b="1" kern="1200" noProof="0" dirty="0">
              <a:latin typeface="+mn-lt"/>
            </a:rPr>
            <a:t>Normes de données et protection de la vie privée</a:t>
          </a:r>
          <a:endParaRPr lang="en-US" sz="1300" b="1" kern="1200" noProof="0" dirty="0">
            <a:latin typeface="+mn-lt"/>
          </a:endParaRPr>
        </a:p>
        <a:p>
          <a:pPr marL="114300" lvl="1" indent="-114300" algn="l" defTabSz="577850">
            <a:lnSpc>
              <a:spcPct val="90000"/>
            </a:lnSpc>
            <a:spcBef>
              <a:spcPct val="0"/>
            </a:spcBef>
            <a:spcAft>
              <a:spcPct val="15000"/>
            </a:spcAft>
            <a:buChar char="•"/>
          </a:pPr>
          <a:r>
            <a:rPr lang="en-US" sz="1300" b="1" kern="1200" noProof="0" dirty="0">
              <a:latin typeface="+mn-lt"/>
            </a:rPr>
            <a:t>Cybersécurité</a:t>
          </a:r>
        </a:p>
      </dsp:txBody>
      <dsp:txXfrm>
        <a:off x="5943087" y="300390"/>
        <a:ext cx="1861684" cy="3375340"/>
      </dsp:txXfrm>
    </dsp:sp>
    <dsp:sp modelId="{55236836-0A56-40E6-B36B-AFDB064484D5}">
      <dsp:nvSpPr>
        <dsp:cNvPr id="0" name=""/>
        <dsp:cNvSpPr/>
      </dsp:nvSpPr>
      <dsp:spPr>
        <a:xfrm>
          <a:off x="6083601" y="0"/>
          <a:ext cx="425532" cy="332249"/>
        </a:xfrm>
        <a:prstGeom prst="rect">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5AE23-782F-4D24-B75F-D07BB5776B90}">
      <dsp:nvSpPr>
        <dsp:cNvPr id="0" name=""/>
        <dsp:cNvSpPr/>
      </dsp:nvSpPr>
      <dsp:spPr>
        <a:xfrm>
          <a:off x="-4034058" y="-231067"/>
          <a:ext cx="4807247" cy="4807247"/>
        </a:xfrm>
        <a:prstGeom prst="blockArc">
          <a:avLst>
            <a:gd name="adj1" fmla="val 18900000"/>
            <a:gd name="adj2" fmla="val 2700000"/>
            <a:gd name="adj3" fmla="val 44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719157-12E1-4F70-86B1-BAA6DB96F69B}">
      <dsp:nvSpPr>
        <dsp:cNvPr id="0" name=""/>
        <dsp:cNvSpPr/>
      </dsp:nvSpPr>
      <dsp:spPr>
        <a:xfrm>
          <a:off x="250628" y="411800"/>
          <a:ext cx="2557034" cy="6015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7438" tIns="35560" rIns="35560" bIns="35560" numCol="1" spcCol="1270" anchor="ctr" anchorCtr="0">
          <a:noAutofit/>
        </a:bodyPr>
        <a:lstStyle/>
        <a:p>
          <a:pPr marL="0" lvl="0" indent="0" algn="l" defTabSz="622300">
            <a:lnSpc>
              <a:spcPct val="90000"/>
            </a:lnSpc>
            <a:spcBef>
              <a:spcPct val="0"/>
            </a:spcBef>
            <a:spcAft>
              <a:spcPct val="35000"/>
            </a:spcAft>
            <a:buNone/>
          </a:pPr>
          <a:r>
            <a:rPr lang="fr-FR" sz="1400" b="1" kern="1200" dirty="0">
              <a:latin typeface="Calibri" panose="020F0502020204030204" pitchFamily="34" charset="0"/>
            </a:rPr>
            <a:t>Evaluer la faisabilité de la mise en œuvre du REV</a:t>
          </a:r>
          <a:endParaRPr lang="en-US" sz="1400" b="1" kern="1200" dirty="0">
            <a:latin typeface="Calibri" panose="020F0502020204030204" pitchFamily="34" charset="0"/>
          </a:endParaRPr>
        </a:p>
      </dsp:txBody>
      <dsp:txXfrm>
        <a:off x="250628" y="411800"/>
        <a:ext cx="2557034" cy="601530"/>
      </dsp:txXfrm>
    </dsp:sp>
    <dsp:sp modelId="{8E3FA629-990B-4FAD-AFA6-547B26B81715}">
      <dsp:nvSpPr>
        <dsp:cNvPr id="0" name=""/>
        <dsp:cNvSpPr/>
      </dsp:nvSpPr>
      <dsp:spPr>
        <a:xfrm>
          <a:off x="47921" y="509859"/>
          <a:ext cx="405413" cy="405413"/>
        </a:xfrm>
        <a:prstGeom prst="ellipse">
          <a:avLst/>
        </a:prstGeom>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4DAD7F-46DC-4143-85EA-3546106B5C72}">
      <dsp:nvSpPr>
        <dsp:cNvPr id="0" name=""/>
        <dsp:cNvSpPr/>
      </dsp:nvSpPr>
      <dsp:spPr>
        <a:xfrm>
          <a:off x="544339" y="1037182"/>
          <a:ext cx="2263323" cy="3243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7438" tIns="35560" rIns="35560" bIns="3556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Calibri" panose="020F0502020204030204" pitchFamily="34" charset="0"/>
            </a:rPr>
            <a:t>Governance</a:t>
          </a:r>
        </a:p>
      </dsp:txBody>
      <dsp:txXfrm>
        <a:off x="544339" y="1037182"/>
        <a:ext cx="2263323" cy="324331"/>
      </dsp:txXfrm>
    </dsp:sp>
    <dsp:sp modelId="{6192135D-AD57-4644-A681-5618F08CA863}">
      <dsp:nvSpPr>
        <dsp:cNvPr id="0" name=""/>
        <dsp:cNvSpPr/>
      </dsp:nvSpPr>
      <dsp:spPr>
        <a:xfrm>
          <a:off x="341632" y="996641"/>
          <a:ext cx="405413" cy="405413"/>
        </a:xfrm>
        <a:prstGeom prst="ellipse">
          <a:avLst/>
        </a:prstGeom>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3AF71A-B5F5-4D8B-9FB1-7E46B41E9901}">
      <dsp:nvSpPr>
        <dsp:cNvPr id="0" name=""/>
        <dsp:cNvSpPr/>
      </dsp:nvSpPr>
      <dsp:spPr>
        <a:xfrm>
          <a:off x="705291" y="1471694"/>
          <a:ext cx="2102371" cy="4281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7438" tIns="35560" rIns="35560" bIns="35560" numCol="1" spcCol="1270" anchor="ctr" anchorCtr="0">
          <a:noAutofit/>
        </a:bodyPr>
        <a:lstStyle/>
        <a:p>
          <a:pPr marL="0" lvl="0" indent="0" algn="l" defTabSz="622300">
            <a:lnSpc>
              <a:spcPct val="90000"/>
            </a:lnSpc>
            <a:spcBef>
              <a:spcPct val="0"/>
            </a:spcBef>
            <a:spcAft>
              <a:spcPct val="35000"/>
            </a:spcAft>
            <a:buNone/>
          </a:pPr>
          <a:r>
            <a:rPr lang="fr-FR" sz="1400" b="1" kern="1200" dirty="0">
              <a:latin typeface="Calibri" panose="020F0502020204030204" pitchFamily="34" charset="0"/>
            </a:rPr>
            <a:t>Différences et synergies REV et EHR</a:t>
          </a:r>
          <a:endParaRPr lang="en-US" sz="1400" b="1" kern="1200" dirty="0">
            <a:latin typeface="Calibri" panose="020F0502020204030204" pitchFamily="34" charset="0"/>
          </a:endParaRPr>
        </a:p>
      </dsp:txBody>
      <dsp:txXfrm>
        <a:off x="705291" y="1471694"/>
        <a:ext cx="2102371" cy="428159"/>
      </dsp:txXfrm>
    </dsp:sp>
    <dsp:sp modelId="{AEBC10FA-E95D-44B3-968A-E99C9A26E487}">
      <dsp:nvSpPr>
        <dsp:cNvPr id="0" name=""/>
        <dsp:cNvSpPr/>
      </dsp:nvSpPr>
      <dsp:spPr>
        <a:xfrm>
          <a:off x="502584" y="1483066"/>
          <a:ext cx="405413" cy="405413"/>
        </a:xfrm>
        <a:prstGeom prst="ellipse">
          <a:avLst/>
        </a:prstGeom>
        <a:blipFill rotWithShape="0">
          <a:blip xmlns:r="http://schemas.openxmlformats.org/officeDocument/2006/relationships" r:embed="rId3" cstate="email">
            <a:extLst>
              <a:ext uri="{28A0092B-C50C-407E-A947-70E740481C1C}">
                <a14:useLocalDpi xmlns:a14="http://schemas.microsoft.com/office/drawing/2010/main"/>
              </a:ext>
            </a:extLst>
          </a:blip>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8A4E40-9AD0-49EC-B5E2-5EC4ED17F365}">
      <dsp:nvSpPr>
        <dsp:cNvPr id="0" name=""/>
        <dsp:cNvSpPr/>
      </dsp:nvSpPr>
      <dsp:spPr>
        <a:xfrm>
          <a:off x="756682" y="1931589"/>
          <a:ext cx="2050980" cy="481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7438" tIns="35560" rIns="35560" bIns="3556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Calibri" panose="020F0502020204030204" pitchFamily="34" charset="0"/>
            </a:rPr>
            <a:t>Cadre </a:t>
          </a:r>
          <a:r>
            <a:rPr lang="en-US" sz="1400" b="1" kern="1200" dirty="0" err="1">
              <a:latin typeface="Calibri" panose="020F0502020204030204" pitchFamily="34" charset="0"/>
            </a:rPr>
            <a:t>réglementaire</a:t>
          </a:r>
          <a:r>
            <a:rPr lang="en-US" sz="1400" b="1" kern="1200" dirty="0">
              <a:latin typeface="Calibri" panose="020F0502020204030204" pitchFamily="34" charset="0"/>
            </a:rPr>
            <a:t> et </a:t>
          </a:r>
          <a:r>
            <a:rPr lang="en-US" sz="1400" b="1" kern="1200" dirty="0" err="1">
              <a:latin typeface="Calibri" panose="020F0502020204030204" pitchFamily="34" charset="0"/>
            </a:rPr>
            <a:t>juridique</a:t>
          </a:r>
          <a:endParaRPr lang="en-US" sz="1400" b="1" kern="1200" dirty="0">
            <a:latin typeface="Calibri" panose="020F0502020204030204" pitchFamily="34" charset="0"/>
          </a:endParaRPr>
        </a:p>
      </dsp:txBody>
      <dsp:txXfrm>
        <a:off x="756682" y="1931589"/>
        <a:ext cx="2050980" cy="481933"/>
      </dsp:txXfrm>
    </dsp:sp>
    <dsp:sp modelId="{FE8E6FC2-6C03-4678-BC83-13C96BB3EE29}">
      <dsp:nvSpPr>
        <dsp:cNvPr id="0" name=""/>
        <dsp:cNvSpPr/>
      </dsp:nvSpPr>
      <dsp:spPr>
        <a:xfrm>
          <a:off x="553975" y="1969849"/>
          <a:ext cx="405413" cy="405413"/>
        </a:xfrm>
        <a:prstGeom prst="ellipse">
          <a:avLst/>
        </a:prstGeom>
        <a:blipFill rotWithShape="0">
          <a:blip xmlns:r="http://schemas.openxmlformats.org/officeDocument/2006/relationships" r:embed="rId4" cstate="email">
            <a:extLst>
              <a:ext uri="{28A0092B-C50C-407E-A947-70E740481C1C}">
                <a14:useLocalDpi xmlns:a14="http://schemas.microsoft.com/office/drawing/2010/main"/>
              </a:ext>
            </a:extLst>
          </a:blip>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2E39C4-418D-40E2-A5BC-083F73AA756E}">
      <dsp:nvSpPr>
        <dsp:cNvPr id="0" name=""/>
        <dsp:cNvSpPr/>
      </dsp:nvSpPr>
      <dsp:spPr>
        <a:xfrm>
          <a:off x="705291" y="2448558"/>
          <a:ext cx="2102371" cy="4215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7438" tIns="35560" rIns="35560" bIns="35560" numCol="1" spcCol="1270" anchor="ctr" anchorCtr="0">
          <a:noAutofit/>
        </a:bodyPr>
        <a:lstStyle/>
        <a:p>
          <a:pPr marL="0" lvl="0" indent="0" algn="l" defTabSz="622300">
            <a:lnSpc>
              <a:spcPct val="90000"/>
            </a:lnSpc>
            <a:spcBef>
              <a:spcPct val="0"/>
            </a:spcBef>
            <a:spcAft>
              <a:spcPct val="35000"/>
            </a:spcAft>
            <a:buNone/>
          </a:pPr>
          <a:r>
            <a:rPr lang="fr-FR" sz="1400" b="1" kern="1200" dirty="0">
              <a:latin typeface="Calibri" panose="020F0502020204030204" pitchFamily="34" charset="0"/>
            </a:rPr>
            <a:t>Politique(s) de santé numérique</a:t>
          </a:r>
          <a:endParaRPr lang="en-US" sz="1400" b="1" kern="1200" dirty="0">
            <a:latin typeface="Calibri" panose="020F0502020204030204" pitchFamily="34" charset="0"/>
          </a:endParaRPr>
        </a:p>
      </dsp:txBody>
      <dsp:txXfrm>
        <a:off x="705291" y="2448558"/>
        <a:ext cx="2102371" cy="421559"/>
      </dsp:txXfrm>
    </dsp:sp>
    <dsp:sp modelId="{BA2A0DBC-3634-4ED9-9DCD-8B0B1738D7D5}">
      <dsp:nvSpPr>
        <dsp:cNvPr id="0" name=""/>
        <dsp:cNvSpPr/>
      </dsp:nvSpPr>
      <dsp:spPr>
        <a:xfrm>
          <a:off x="502584" y="2456631"/>
          <a:ext cx="405413" cy="405413"/>
        </a:xfrm>
        <a:prstGeom prst="ellipse">
          <a:avLst/>
        </a:prstGeom>
        <a:blipFill rotWithShape="0">
          <a:blip xmlns:r="http://schemas.openxmlformats.org/officeDocument/2006/relationships" r:embed="rId5" cstate="email">
            <a:extLst>
              <a:ext uri="{28A0092B-C50C-407E-A947-70E740481C1C}">
                <a14:useLocalDpi xmlns:a14="http://schemas.microsoft.com/office/drawing/2010/main"/>
              </a:ext>
            </a:extLst>
          </a:blip>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B67D7E-F58A-4D8B-8F39-C4EAE13CF3C6}">
      <dsp:nvSpPr>
        <dsp:cNvPr id="0" name=""/>
        <dsp:cNvSpPr/>
      </dsp:nvSpPr>
      <dsp:spPr>
        <a:xfrm>
          <a:off x="544339" y="2842877"/>
          <a:ext cx="2263323" cy="7658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7438" tIns="35560" rIns="35560" bIns="35560" numCol="1" spcCol="1270" anchor="ctr" anchorCtr="0">
          <a:noAutofit/>
        </a:bodyPr>
        <a:lstStyle/>
        <a:p>
          <a:pPr marL="0" lvl="0" indent="0" algn="l" defTabSz="622300">
            <a:lnSpc>
              <a:spcPct val="90000"/>
            </a:lnSpc>
            <a:spcBef>
              <a:spcPct val="0"/>
            </a:spcBef>
            <a:spcAft>
              <a:spcPct val="35000"/>
            </a:spcAft>
            <a:buNone/>
          </a:pPr>
          <a:r>
            <a:rPr lang="fr-FR" sz="1400" b="1" kern="1200" dirty="0">
              <a:latin typeface="Calibri" panose="020F0502020204030204" pitchFamily="34" charset="0"/>
            </a:rPr>
            <a:t>Les étapes du cycle de vie d'un système d'information</a:t>
          </a:r>
          <a:endParaRPr lang="en-US" sz="1400" b="1" kern="1200" dirty="0">
            <a:latin typeface="Calibri" panose="020F0502020204030204" pitchFamily="34" charset="0"/>
          </a:endParaRPr>
        </a:p>
      </dsp:txBody>
      <dsp:txXfrm>
        <a:off x="544339" y="2842877"/>
        <a:ext cx="2263323" cy="765830"/>
      </dsp:txXfrm>
    </dsp:sp>
    <dsp:sp modelId="{F909E1ED-B0EB-43AA-9E9F-23E62B0E4260}">
      <dsp:nvSpPr>
        <dsp:cNvPr id="0" name=""/>
        <dsp:cNvSpPr/>
      </dsp:nvSpPr>
      <dsp:spPr>
        <a:xfrm>
          <a:off x="341632" y="2943056"/>
          <a:ext cx="405413" cy="405413"/>
        </a:xfrm>
        <a:prstGeom prst="ellipse">
          <a:avLst/>
        </a:prstGeom>
        <a:blipFill rotWithShape="0">
          <a:blip xmlns:r="http://schemas.openxmlformats.org/officeDocument/2006/relationships" r:embed="rId6" cstate="email">
            <a:extLst>
              <a:ext uri="{28A0092B-C50C-407E-A947-70E740481C1C}">
                <a14:useLocalDpi xmlns:a14="http://schemas.microsoft.com/office/drawing/2010/main"/>
              </a:ext>
            </a:extLst>
          </a:blip>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3E7C15-DFEF-4175-BD9A-2EBB73BB1F81}">
      <dsp:nvSpPr>
        <dsp:cNvPr id="0" name=""/>
        <dsp:cNvSpPr/>
      </dsp:nvSpPr>
      <dsp:spPr>
        <a:xfrm>
          <a:off x="250628" y="3555089"/>
          <a:ext cx="2557034" cy="5069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7438" tIns="35560" rIns="35560" bIns="3556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Calibri" panose="020F0502020204030204" pitchFamily="34" charset="0"/>
            </a:rPr>
            <a:t>Maintenance, </a:t>
          </a:r>
          <a:r>
            <a:rPr lang="en-US" sz="1400" b="1" kern="1200" dirty="0" err="1">
              <a:latin typeface="Calibri" panose="020F0502020204030204" pitchFamily="34" charset="0"/>
            </a:rPr>
            <a:t>dépannage</a:t>
          </a:r>
          <a:r>
            <a:rPr lang="en-US" sz="1400" b="1" kern="1200" dirty="0">
              <a:latin typeface="Calibri" panose="020F0502020204030204" pitchFamily="34" charset="0"/>
            </a:rPr>
            <a:t> et </a:t>
          </a:r>
          <a:r>
            <a:rPr lang="en-US" sz="1400" b="1" kern="1200" dirty="0" err="1">
              <a:latin typeface="Calibri" panose="020F0502020204030204" pitchFamily="34" charset="0"/>
            </a:rPr>
            <a:t>durabilité</a:t>
          </a:r>
          <a:endParaRPr lang="en-US" sz="1400" b="1" kern="1200" dirty="0">
            <a:latin typeface="Calibri" panose="020F0502020204030204" pitchFamily="34" charset="0"/>
          </a:endParaRPr>
        </a:p>
      </dsp:txBody>
      <dsp:txXfrm>
        <a:off x="250628" y="3555089"/>
        <a:ext cx="2557034" cy="506988"/>
      </dsp:txXfrm>
    </dsp:sp>
    <dsp:sp modelId="{E177CCE7-CD73-43A7-B422-B081834DAEB5}">
      <dsp:nvSpPr>
        <dsp:cNvPr id="0" name=""/>
        <dsp:cNvSpPr/>
      </dsp:nvSpPr>
      <dsp:spPr>
        <a:xfrm>
          <a:off x="47921" y="3429839"/>
          <a:ext cx="405413" cy="405413"/>
        </a:xfrm>
        <a:prstGeom prst="ellipse">
          <a:avLst/>
        </a:prstGeom>
        <a:blipFill rotWithShape="0">
          <a:blip xmlns:r="http://schemas.openxmlformats.org/officeDocument/2006/relationships" r:embed="rId7" cstate="email">
            <a:extLst>
              <a:ext uri="{28A0092B-C50C-407E-A947-70E740481C1C}">
                <a14:useLocalDpi xmlns:a14="http://schemas.microsoft.com/office/drawing/2010/main"/>
              </a:ext>
            </a:extLst>
          </a:blip>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5AE23-782F-4D24-B75F-D07BB5776B90}">
      <dsp:nvSpPr>
        <dsp:cNvPr id="0" name=""/>
        <dsp:cNvSpPr/>
      </dsp:nvSpPr>
      <dsp:spPr>
        <a:xfrm>
          <a:off x="-4246701" y="-380954"/>
          <a:ext cx="5060066" cy="5060066"/>
        </a:xfrm>
        <a:prstGeom prst="blockArc">
          <a:avLst>
            <a:gd name="adj1" fmla="val 18900000"/>
            <a:gd name="adj2" fmla="val 2700000"/>
            <a:gd name="adj3" fmla="val 42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719157-12E1-4F70-86B1-BAA6DB96F69B}">
      <dsp:nvSpPr>
        <dsp:cNvPr id="0" name=""/>
        <dsp:cNvSpPr/>
      </dsp:nvSpPr>
      <dsp:spPr>
        <a:xfrm>
          <a:off x="263546" y="368639"/>
          <a:ext cx="2691815" cy="4869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007" tIns="35560" rIns="35560" bIns="35560" numCol="1" spcCol="1270" anchor="ctr" anchorCtr="0">
          <a:noAutofit/>
        </a:bodyPr>
        <a:lstStyle/>
        <a:p>
          <a:pPr marL="0" lvl="0" indent="0" algn="l" defTabSz="622300">
            <a:lnSpc>
              <a:spcPct val="90000"/>
            </a:lnSpc>
            <a:spcBef>
              <a:spcPct val="0"/>
            </a:spcBef>
            <a:spcAft>
              <a:spcPct val="35000"/>
            </a:spcAft>
            <a:buNone/>
          </a:pPr>
          <a:r>
            <a:rPr lang="fr-FR" sz="1400" b="1" kern="1200" dirty="0">
              <a:latin typeface="Calibri" panose="020F0502020204030204" pitchFamily="34" charset="0"/>
            </a:rPr>
            <a:t>Répondre à tous les besoins (niveau local)</a:t>
          </a:r>
          <a:endParaRPr lang="en-US" sz="1400" b="1" kern="1200" dirty="0">
            <a:latin typeface="Calibri" panose="020F0502020204030204" pitchFamily="34" charset="0"/>
          </a:endParaRPr>
        </a:p>
      </dsp:txBody>
      <dsp:txXfrm>
        <a:off x="263546" y="368639"/>
        <a:ext cx="2691815" cy="486987"/>
      </dsp:txXfrm>
    </dsp:sp>
    <dsp:sp modelId="{8E3FA629-990B-4FAD-AFA6-547B26B81715}">
      <dsp:nvSpPr>
        <dsp:cNvPr id="0" name=""/>
        <dsp:cNvSpPr/>
      </dsp:nvSpPr>
      <dsp:spPr>
        <a:xfrm>
          <a:off x="50154" y="398741"/>
          <a:ext cx="426783" cy="426783"/>
        </a:xfrm>
        <a:prstGeom prst="ellipse">
          <a:avLst/>
        </a:prstGeom>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4DAD7F-46DC-4143-85EA-3546106B5C72}">
      <dsp:nvSpPr>
        <dsp:cNvPr id="0" name=""/>
        <dsp:cNvSpPr/>
      </dsp:nvSpPr>
      <dsp:spPr>
        <a:xfrm>
          <a:off x="572738" y="888189"/>
          <a:ext cx="2382622" cy="4727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007" tIns="35560" rIns="35560" bIns="35560" numCol="1" spcCol="1270" anchor="ctr" anchorCtr="0">
          <a:noAutofit/>
        </a:bodyPr>
        <a:lstStyle/>
        <a:p>
          <a:pPr marL="0" lvl="0" indent="0" algn="l" defTabSz="622300">
            <a:lnSpc>
              <a:spcPct val="90000"/>
            </a:lnSpc>
            <a:spcBef>
              <a:spcPct val="0"/>
            </a:spcBef>
            <a:spcAft>
              <a:spcPct val="35000"/>
            </a:spcAft>
            <a:buNone/>
          </a:pPr>
          <a:r>
            <a:rPr lang="fr-FR" sz="1400" b="1" kern="1200" dirty="0">
              <a:latin typeface="Calibri" panose="020F0502020204030204" pitchFamily="34" charset="0"/>
            </a:rPr>
            <a:t>Promouvoir l'utilisation des données du REV</a:t>
          </a:r>
          <a:endParaRPr lang="en-US" sz="1400" b="1" kern="1200" dirty="0">
            <a:latin typeface="Calibri" panose="020F0502020204030204" pitchFamily="34" charset="0"/>
          </a:endParaRPr>
        </a:p>
      </dsp:txBody>
      <dsp:txXfrm>
        <a:off x="572738" y="888189"/>
        <a:ext cx="2382622" cy="472766"/>
      </dsp:txXfrm>
    </dsp:sp>
    <dsp:sp modelId="{6192135D-AD57-4644-A681-5618F08CA863}">
      <dsp:nvSpPr>
        <dsp:cNvPr id="0" name=""/>
        <dsp:cNvSpPr/>
      </dsp:nvSpPr>
      <dsp:spPr>
        <a:xfrm>
          <a:off x="359347" y="911181"/>
          <a:ext cx="426783" cy="426783"/>
        </a:xfrm>
        <a:prstGeom prst="ellipse">
          <a:avLst/>
        </a:prstGeom>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3AF71A-B5F5-4D8B-9FB1-7E46B41E9901}">
      <dsp:nvSpPr>
        <dsp:cNvPr id="0" name=""/>
        <dsp:cNvSpPr/>
      </dsp:nvSpPr>
      <dsp:spPr>
        <a:xfrm>
          <a:off x="742174" y="1396671"/>
          <a:ext cx="2213186" cy="479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007" tIns="35560" rIns="35560" bIns="35560" numCol="1" spcCol="1270" anchor="ctr" anchorCtr="0">
          <a:noAutofit/>
        </a:bodyPr>
        <a:lstStyle/>
        <a:p>
          <a:pPr marL="0" lvl="0" indent="0" algn="l" defTabSz="622300">
            <a:lnSpc>
              <a:spcPct val="90000"/>
            </a:lnSpc>
            <a:spcBef>
              <a:spcPct val="0"/>
            </a:spcBef>
            <a:spcAft>
              <a:spcPct val="35000"/>
            </a:spcAft>
            <a:buNone/>
          </a:pPr>
          <a:r>
            <a:rPr lang="fr-FR" sz="1400" b="1" kern="1200" dirty="0">
              <a:latin typeface="Calibri" panose="020F0502020204030204" pitchFamily="34" charset="0"/>
            </a:rPr>
            <a:t>Suivi DQ et évaluation REV</a:t>
          </a:r>
          <a:endParaRPr lang="en-US" sz="1400" b="1" kern="1200" dirty="0">
            <a:latin typeface="Calibri" panose="020F0502020204030204" pitchFamily="34" charset="0"/>
          </a:endParaRPr>
        </a:p>
      </dsp:txBody>
      <dsp:txXfrm>
        <a:off x="742174" y="1396671"/>
        <a:ext cx="2213186" cy="479933"/>
      </dsp:txXfrm>
    </dsp:sp>
    <dsp:sp modelId="{AEBC10FA-E95D-44B3-968A-E99C9A26E487}">
      <dsp:nvSpPr>
        <dsp:cNvPr id="0" name=""/>
        <dsp:cNvSpPr/>
      </dsp:nvSpPr>
      <dsp:spPr>
        <a:xfrm>
          <a:off x="528782" y="1423246"/>
          <a:ext cx="426783" cy="426783"/>
        </a:xfrm>
        <a:prstGeom prst="ellipse">
          <a:avLst/>
        </a:prstGeom>
        <a:blipFill rotWithShape="0">
          <a:blip xmlns:r="http://schemas.openxmlformats.org/officeDocument/2006/relationships" r:embed="rId3" cstate="email">
            <a:extLst>
              <a:ext uri="{28A0092B-C50C-407E-A947-70E740481C1C}">
                <a14:useLocalDpi xmlns:a14="http://schemas.microsoft.com/office/drawing/2010/main"/>
              </a:ext>
            </a:extLst>
          </a:blip>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8A4E40-9AD0-49EC-B5E2-5EC4ED17F365}">
      <dsp:nvSpPr>
        <dsp:cNvPr id="0" name=""/>
        <dsp:cNvSpPr/>
      </dsp:nvSpPr>
      <dsp:spPr>
        <a:xfrm>
          <a:off x="796273" y="1863985"/>
          <a:ext cx="2159087" cy="5701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007" tIns="35560" rIns="35560" bIns="35560" numCol="1" spcCol="1270" anchor="ctr" anchorCtr="0">
          <a:noAutofit/>
        </a:bodyPr>
        <a:lstStyle/>
        <a:p>
          <a:pPr marL="0" lvl="0" indent="0" algn="l" defTabSz="622300">
            <a:lnSpc>
              <a:spcPct val="90000"/>
            </a:lnSpc>
            <a:spcBef>
              <a:spcPct val="0"/>
            </a:spcBef>
            <a:spcAft>
              <a:spcPct val="35000"/>
            </a:spcAft>
            <a:buNone/>
          </a:pPr>
          <a:r>
            <a:rPr lang="fr-FR" sz="1400" b="1" kern="1200" dirty="0">
              <a:latin typeface="Calibri" panose="020F0502020204030204" pitchFamily="34" charset="0"/>
            </a:rPr>
            <a:t>Période de transition et gestion du changement</a:t>
          </a:r>
          <a:endParaRPr lang="en-US" sz="1400" b="1" kern="1200" dirty="0">
            <a:latin typeface="Calibri" panose="020F0502020204030204" pitchFamily="34" charset="0"/>
          </a:endParaRPr>
        </a:p>
      </dsp:txBody>
      <dsp:txXfrm>
        <a:off x="796273" y="1863985"/>
        <a:ext cx="2159087" cy="570185"/>
      </dsp:txXfrm>
    </dsp:sp>
    <dsp:sp modelId="{FE8E6FC2-6C03-4678-BC83-13C96BB3EE29}">
      <dsp:nvSpPr>
        <dsp:cNvPr id="0" name=""/>
        <dsp:cNvSpPr/>
      </dsp:nvSpPr>
      <dsp:spPr>
        <a:xfrm>
          <a:off x="582882" y="1935686"/>
          <a:ext cx="426783" cy="426783"/>
        </a:xfrm>
        <a:prstGeom prst="ellipse">
          <a:avLst/>
        </a:prstGeom>
        <a:blipFill rotWithShape="0">
          <a:blip xmlns:r="http://schemas.openxmlformats.org/officeDocument/2006/relationships" r:embed="rId4" cstate="email">
            <a:extLst>
              <a:ext uri="{28A0092B-C50C-407E-A947-70E740481C1C}">
                <a14:useLocalDpi xmlns:a14="http://schemas.microsoft.com/office/drawing/2010/main"/>
              </a:ext>
            </a:extLst>
          </a:blip>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2E39C4-418D-40E2-A5BC-083F73AA756E}">
      <dsp:nvSpPr>
        <dsp:cNvPr id="0" name=""/>
        <dsp:cNvSpPr/>
      </dsp:nvSpPr>
      <dsp:spPr>
        <a:xfrm>
          <a:off x="742174" y="2432674"/>
          <a:ext cx="2213186" cy="4576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007" tIns="35560" rIns="35560" bIns="35560" numCol="1" spcCol="1270" anchor="ctr" anchorCtr="0">
          <a:noAutofit/>
        </a:bodyPr>
        <a:lstStyle/>
        <a:p>
          <a:pPr marL="0" lvl="0" indent="0" algn="l" defTabSz="622300">
            <a:lnSpc>
              <a:spcPct val="90000"/>
            </a:lnSpc>
            <a:spcBef>
              <a:spcPct val="0"/>
            </a:spcBef>
            <a:spcAft>
              <a:spcPct val="35000"/>
            </a:spcAft>
            <a:buNone/>
          </a:pPr>
          <a:r>
            <a:rPr lang="fr-FR" sz="1400" b="1" kern="1200" dirty="0">
              <a:latin typeface="Calibri" panose="020F0502020204030204" pitchFamily="34" charset="0"/>
            </a:rPr>
            <a:t>Quand arrêter d’utiliser du papier ?</a:t>
          </a:r>
          <a:endParaRPr lang="en-US" sz="1400" b="1" kern="1200" dirty="0">
            <a:latin typeface="Calibri" panose="020F0502020204030204" pitchFamily="34" charset="0"/>
          </a:endParaRPr>
        </a:p>
      </dsp:txBody>
      <dsp:txXfrm>
        <a:off x="742174" y="2432674"/>
        <a:ext cx="2213186" cy="457689"/>
      </dsp:txXfrm>
    </dsp:sp>
    <dsp:sp modelId="{BA2A0DBC-3634-4ED9-9DCD-8B0B1738D7D5}">
      <dsp:nvSpPr>
        <dsp:cNvPr id="0" name=""/>
        <dsp:cNvSpPr/>
      </dsp:nvSpPr>
      <dsp:spPr>
        <a:xfrm>
          <a:off x="528782" y="2448127"/>
          <a:ext cx="426783" cy="426783"/>
        </a:xfrm>
        <a:prstGeom prst="ellipse">
          <a:avLst/>
        </a:prstGeom>
        <a:blipFill rotWithShape="0">
          <a:blip xmlns:r="http://schemas.openxmlformats.org/officeDocument/2006/relationships" r:embed="rId5" cstate="email">
            <a:extLst>
              <a:ext uri="{28A0092B-C50C-407E-A947-70E740481C1C}">
                <a14:useLocalDpi xmlns:a14="http://schemas.microsoft.com/office/drawing/2010/main"/>
              </a:ext>
            </a:extLst>
          </a:blip>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B67D7E-F58A-4D8B-8F39-C4EAE13CF3C6}">
      <dsp:nvSpPr>
        <dsp:cNvPr id="0" name=""/>
        <dsp:cNvSpPr/>
      </dsp:nvSpPr>
      <dsp:spPr>
        <a:xfrm>
          <a:off x="572738" y="2924579"/>
          <a:ext cx="2382622" cy="4980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007" tIns="35560" rIns="35560" bIns="35560" numCol="1" spcCol="1270" anchor="ctr" anchorCtr="0">
          <a:noAutofit/>
        </a:bodyPr>
        <a:lstStyle/>
        <a:p>
          <a:pPr marL="0" lvl="0" indent="0" algn="l" defTabSz="622300">
            <a:lnSpc>
              <a:spcPct val="90000"/>
            </a:lnSpc>
            <a:spcBef>
              <a:spcPct val="0"/>
            </a:spcBef>
            <a:spcAft>
              <a:spcPct val="35000"/>
            </a:spcAft>
            <a:buNone/>
          </a:pPr>
          <a:r>
            <a:rPr lang="fr-FR" sz="1400" b="1" kern="1200" dirty="0">
              <a:latin typeface="Calibri" panose="020F0502020204030204" pitchFamily="34" charset="0"/>
            </a:rPr>
            <a:t>Promouvoir l'utilisation des technologies mobiles</a:t>
          </a:r>
          <a:endParaRPr lang="en-US" sz="1400" b="1" kern="1200" dirty="0">
            <a:latin typeface="Calibri" panose="020F0502020204030204" pitchFamily="34" charset="0"/>
          </a:endParaRPr>
        </a:p>
      </dsp:txBody>
      <dsp:txXfrm>
        <a:off x="572738" y="2924579"/>
        <a:ext cx="2382622" cy="498008"/>
      </dsp:txXfrm>
    </dsp:sp>
    <dsp:sp modelId="{F909E1ED-B0EB-43AA-9E9F-23E62B0E4260}">
      <dsp:nvSpPr>
        <dsp:cNvPr id="0" name=""/>
        <dsp:cNvSpPr/>
      </dsp:nvSpPr>
      <dsp:spPr>
        <a:xfrm>
          <a:off x="359347" y="2960192"/>
          <a:ext cx="426783" cy="426783"/>
        </a:xfrm>
        <a:prstGeom prst="ellipse">
          <a:avLst/>
        </a:prstGeom>
        <a:blipFill rotWithShape="0">
          <a:blip xmlns:r="http://schemas.openxmlformats.org/officeDocument/2006/relationships" r:embed="rId6" cstate="email">
            <a:extLst>
              <a:ext uri="{28A0092B-C50C-407E-A947-70E740481C1C}">
                <a14:useLocalDpi xmlns:a14="http://schemas.microsoft.com/office/drawing/2010/main"/>
              </a:ext>
            </a:extLst>
          </a:blip>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3E7C15-DFEF-4175-BD9A-2EBB73BB1F81}">
      <dsp:nvSpPr>
        <dsp:cNvPr id="0" name=""/>
        <dsp:cNvSpPr/>
      </dsp:nvSpPr>
      <dsp:spPr>
        <a:xfrm>
          <a:off x="263546" y="3429909"/>
          <a:ext cx="2691815" cy="5122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007" tIns="35560" rIns="35560" bIns="35560" numCol="1" spcCol="1270" anchor="ctr" anchorCtr="0">
          <a:noAutofit/>
        </a:bodyPr>
        <a:lstStyle/>
        <a:p>
          <a:pPr marL="0" lvl="0" indent="0" algn="l" defTabSz="622300">
            <a:lnSpc>
              <a:spcPct val="90000"/>
            </a:lnSpc>
            <a:spcBef>
              <a:spcPct val="0"/>
            </a:spcBef>
            <a:spcAft>
              <a:spcPct val="35000"/>
            </a:spcAft>
            <a:buNone/>
          </a:pPr>
          <a:r>
            <a:rPr lang="fr-FR" sz="1400" b="1" kern="1200" dirty="0">
              <a:latin typeface="Calibri" panose="020F0502020204030204" pitchFamily="34" charset="0"/>
            </a:rPr>
            <a:t>Une vision partagée entre les pays et même entre régions</a:t>
          </a:r>
          <a:endParaRPr lang="en-US" sz="1400" b="1" kern="1200" dirty="0">
            <a:latin typeface="Calibri" panose="020F0502020204030204" pitchFamily="34" charset="0"/>
          </a:endParaRPr>
        </a:p>
      </dsp:txBody>
      <dsp:txXfrm>
        <a:off x="263546" y="3429909"/>
        <a:ext cx="2691815" cy="512228"/>
      </dsp:txXfrm>
    </dsp:sp>
    <dsp:sp modelId="{E177CCE7-CD73-43A7-B422-B081834DAEB5}">
      <dsp:nvSpPr>
        <dsp:cNvPr id="0" name=""/>
        <dsp:cNvSpPr/>
      </dsp:nvSpPr>
      <dsp:spPr>
        <a:xfrm>
          <a:off x="50154" y="3472632"/>
          <a:ext cx="426783" cy="426783"/>
        </a:xfrm>
        <a:prstGeom prst="ellipse">
          <a:avLst/>
        </a:prstGeom>
        <a:blipFill rotWithShape="0">
          <a:blip xmlns:r="http://schemas.openxmlformats.org/officeDocument/2006/relationships" r:embed="rId7" cstate="email">
            <a:extLst>
              <a:ext uri="{28A0092B-C50C-407E-A947-70E740481C1C}">
                <a14:useLocalDpi xmlns:a14="http://schemas.microsoft.com/office/drawing/2010/main"/>
              </a:ext>
            </a:extLst>
          </a:blip>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0.18213</cdr:x>
      <cdr:y>0.32443</cdr:y>
    </cdr:from>
    <cdr:to>
      <cdr:x>0.44645</cdr:x>
      <cdr:y>0.40342</cdr:y>
    </cdr:to>
    <cdr:sp macro="" textlink="">
      <cdr:nvSpPr>
        <cdr:cNvPr id="2" name="Oval 1">
          <a:extLst xmlns:a="http://schemas.openxmlformats.org/drawingml/2006/main">
            <a:ext uri="{FF2B5EF4-FFF2-40B4-BE49-F238E27FC236}">
              <a16:creationId xmlns:a16="http://schemas.microsoft.com/office/drawing/2014/main" id="{9B2611A6-72D5-4A9E-85F0-DEA1E362169A}"/>
            </a:ext>
          </a:extLst>
        </cdr:cNvPr>
        <cdr:cNvSpPr/>
      </cdr:nvSpPr>
      <cdr:spPr>
        <a:xfrm xmlns:a="http://schemas.openxmlformats.org/drawingml/2006/main">
          <a:off x="1600200" y="1143000"/>
          <a:ext cx="2322374" cy="278286"/>
        </a:xfrm>
        <a:prstGeom xmlns:a="http://schemas.openxmlformats.org/drawingml/2006/main" prst="ellipse">
          <a:avLst/>
        </a:prstGeom>
        <a:noFill xmlns:a="http://schemas.openxmlformats.org/drawingml/2006/main"/>
        <a:ln xmlns:a="http://schemas.openxmlformats.org/drawingml/2006/main" w="28575">
          <a:solidFill>
            <a:schemeClr val="accent5"/>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noFill/>
          </a:endParaRPr>
        </a:p>
      </cdr:txBody>
    </cdr:sp>
  </cdr:relSizeAnchor>
  <cdr:relSizeAnchor xmlns:cdr="http://schemas.openxmlformats.org/drawingml/2006/chartDrawing">
    <cdr:from>
      <cdr:x>0.21682</cdr:x>
      <cdr:y>0.49747</cdr:y>
    </cdr:from>
    <cdr:to>
      <cdr:x>0.50113</cdr:x>
      <cdr:y>0.60081</cdr:y>
    </cdr:to>
    <cdr:sp macro="" textlink="">
      <cdr:nvSpPr>
        <cdr:cNvPr id="3" name="Oval 2">
          <a:extLst xmlns:a="http://schemas.openxmlformats.org/drawingml/2006/main">
            <a:ext uri="{FF2B5EF4-FFF2-40B4-BE49-F238E27FC236}">
              <a16:creationId xmlns:a16="http://schemas.microsoft.com/office/drawing/2014/main" id="{E58FAF47-4D19-4A05-930F-86AF8C2AB1FB}"/>
            </a:ext>
          </a:extLst>
        </cdr:cNvPr>
        <cdr:cNvSpPr/>
      </cdr:nvSpPr>
      <cdr:spPr>
        <a:xfrm xmlns:a="http://schemas.openxmlformats.org/drawingml/2006/main">
          <a:off x="1905000" y="1752600"/>
          <a:ext cx="2498024" cy="364089"/>
        </a:xfrm>
        <a:prstGeom xmlns:a="http://schemas.openxmlformats.org/drawingml/2006/main" prst="ellipse">
          <a:avLst/>
        </a:prstGeom>
        <a:noFill xmlns:a="http://schemas.openxmlformats.org/drawingml/2006/main"/>
        <a:ln xmlns:a="http://schemas.openxmlformats.org/drawingml/2006/main" w="28575">
          <a:solidFill>
            <a:schemeClr val="accent5"/>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no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655835-EF9E-5C42-970F-0500CD162F04}" type="datetimeFigureOut">
              <a:rPr lang="fr-FR" smtClean="0"/>
              <a:t>09/09/2024</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63F9E1-53B0-984D-8497-AC6DA03747F7}" type="slidenum">
              <a:rPr lang="fr-FR" smtClean="0"/>
              <a:t>‹#›</a:t>
            </a:fld>
            <a:endParaRPr lang="fr-FR"/>
          </a:p>
        </p:txBody>
      </p:sp>
    </p:spTree>
    <p:extLst>
      <p:ext uri="{BB962C8B-B14F-4D97-AF65-F5344CB8AC3E}">
        <p14:creationId xmlns:p14="http://schemas.microsoft.com/office/powerpoint/2010/main" val="12075493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09/09/2024</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a:t>
            </a:fld>
            <a:endParaRPr lang="fr-FR" dirty="0"/>
          </a:p>
        </p:txBody>
      </p:sp>
    </p:spTree>
    <p:extLst>
      <p:ext uri="{BB962C8B-B14F-4D97-AF65-F5344CB8AC3E}">
        <p14:creationId xmlns:p14="http://schemas.microsoft.com/office/powerpoint/2010/main" val="158647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charset="0"/>
                <a:ea typeface="+mn-ea"/>
                <a:cs typeface="Arial" charset="0"/>
              </a:rPr>
              <a:t>World Health Organization</a:t>
            </a:r>
          </a:p>
        </p:txBody>
      </p:sp>
      <p:sp>
        <p:nvSpPr>
          <p:cNvPr id="5" name="Rectangle 3"/>
          <p:cNvSpPr>
            <a:spLocks noGrp="1" noChangeArrowheads="1"/>
          </p:cNvSpPr>
          <p:nvPr>
            <p:ph type="dt" idx="1"/>
          </p:nvPr>
        </p:nvSpPr>
        <p:spPr>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03D0A7B7-3F04-4191-9090-D69D24DD6AFF}" type="datetime3">
              <a:rPr kumimoji="0" lang="en-GB"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1" eaLnBrk="1" fontAlgn="base" latinLnBrk="0" hangingPunct="1">
                <a:lnSpc>
                  <a:spcPct val="100000"/>
                </a:lnSpc>
                <a:spcBef>
                  <a:spcPct val="0"/>
                </a:spcBef>
                <a:spcAft>
                  <a:spcPct val="0"/>
                </a:spcAft>
                <a:buClrTx/>
                <a:buSzTx/>
                <a:buFontTx/>
                <a:buNone/>
                <a:tabLst/>
                <a:defRPr/>
              </a:pPr>
              <a:t>9 September, 2024</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 name="Rectangle 7"/>
          <p:cNvSpPr>
            <a:spLocks noGrp="1" noChangeArrowheads="1"/>
          </p:cNvSpPr>
          <p:nvPr>
            <p:ph type="sldNum" sz="quarter" idx="5"/>
          </p:nvPr>
        </p:nvSpPr>
        <p:spPr>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2ABE4B7C-2465-44E5-852E-222E2BF8C8E7}" type="slidenum">
              <a:rPr kumimoji="0" lang="en-GB"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1"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8834" name="Rectangle 2"/>
          <p:cNvSpPr>
            <a:spLocks noGrp="1" noRot="1" noChangeAspect="1" noChangeArrowheads="1" noTextEdit="1"/>
          </p:cNvSpPr>
          <p:nvPr>
            <p:ph type="sldImg"/>
          </p:nvPr>
        </p:nvSpPr>
        <p:spPr>
          <a:xfrm>
            <a:off x="92075" y="746125"/>
            <a:ext cx="6624638" cy="3727450"/>
          </a:xfrm>
          <a:ln/>
        </p:spPr>
      </p:sp>
      <p:sp>
        <p:nvSpPr>
          <p:cNvPr id="248835" name="Rectangle 3"/>
          <p:cNvSpPr>
            <a:spLocks noGrp="1" noChangeArrowheads="1"/>
          </p:cNvSpPr>
          <p:nvPr>
            <p:ph type="body" idx="1"/>
          </p:nvPr>
        </p:nvSpPr>
        <p:spPr/>
        <p:txBody>
          <a:bodyPr/>
          <a:lstStyle/>
          <a:p>
            <a:pPr algn="l" rtl="0"/>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p:txBody>
          <a:bodyPr/>
          <a:lstStyle/>
          <a:p>
            <a:pPr marL="0" marR="0" lvl="0" indent="0" algn="r" defTabSz="930275" rtl="1" eaLnBrk="1" fontAlgn="base" latinLnBrk="0" hangingPunct="1">
              <a:lnSpc>
                <a:spcPct val="100000"/>
              </a:lnSpc>
              <a:spcBef>
                <a:spcPct val="0"/>
              </a:spcBef>
              <a:spcAft>
                <a:spcPct val="0"/>
              </a:spcAft>
              <a:buClrTx/>
              <a:buSzTx/>
              <a:buFontTx/>
              <a:buNone/>
              <a:tabLst/>
              <a:defRPr/>
            </a:pPr>
            <a:fld id="{EC63DB2C-1C11-4B23-9F59-9491EFAA5537}"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Arial" charset="0"/>
              </a:rPr>
              <a:pPr marL="0" marR="0" lvl="0" indent="0" algn="r" defTabSz="930275" rtl="1"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pPr eaLnBrk="1" hangingPunct="1"/>
            <a:endParaRPr lang="es-ES">
              <a:latin typeface="Arial" charset="0"/>
            </a:endParaRPr>
          </a:p>
        </p:txBody>
      </p:sp>
    </p:spTree>
    <p:extLst>
      <p:ext uri="{BB962C8B-B14F-4D97-AF65-F5344CB8AC3E}">
        <p14:creationId xmlns:p14="http://schemas.microsoft.com/office/powerpoint/2010/main" val="96498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86F318C3-C23F-40DB-B020-B97407F07980}" type="slidenum">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1"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8915" name="Rectangle 2"/>
          <p:cNvSpPr>
            <a:spLocks noGrp="1" noRot="1" noChangeAspect="1" noChangeArrowheads="1" noTextEdit="1"/>
          </p:cNvSpPr>
          <p:nvPr>
            <p:ph type="sldImg"/>
          </p:nvPr>
        </p:nvSpPr>
        <p:spPr>
          <a:xfrm>
            <a:off x="92075" y="746125"/>
            <a:ext cx="6624638" cy="3727450"/>
          </a:xfrm>
          <a:ln/>
        </p:spPr>
      </p:sp>
      <p:sp>
        <p:nvSpPr>
          <p:cNvPr id="38916" name="Rectangle 3"/>
          <p:cNvSpPr>
            <a:spLocks noGrp="1" noChangeArrowheads="1"/>
          </p:cNvSpPr>
          <p:nvPr>
            <p:ph type="body" idx="1"/>
          </p:nvPr>
        </p:nvSpPr>
        <p:spPr>
          <a:noFill/>
          <a:ln/>
        </p:spPr>
        <p:txBody>
          <a:bodyPr/>
          <a:lstStyle/>
          <a:p>
            <a:endParaRPr lang="es-E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TOR 6: Identify </a:t>
            </a:r>
            <a:r>
              <a:rPr lang="en-US" b="1" i="1" dirty="0"/>
              <a:t>knowledge gaps </a:t>
            </a:r>
            <a:r>
              <a:rPr lang="en-US" dirty="0"/>
              <a:t>and create a prioritized research agenda</a:t>
            </a:r>
          </a:p>
          <a:p>
            <a:r>
              <a:rPr lang="en-US" dirty="0"/>
              <a:t>This slide is a evidence gap map from the IDEA review, It aims at visually highlight the evidence of interventions having an effect on: 1) Intermediate outcomes related to data use; 2) Data used at different levels a) communities and health facilities; b) Districts and c) National level, finally on impact (coverage, </a:t>
            </a:r>
            <a:r>
              <a:rPr lang="en-US" dirty="0" err="1"/>
              <a:t>Imm</a:t>
            </a:r>
            <a:r>
              <a:rPr lang="en-US" dirty="0"/>
              <a:t> </a:t>
            </a:r>
            <a:r>
              <a:rPr lang="en-US" dirty="0" err="1"/>
              <a:t>programme</a:t>
            </a:r>
            <a:r>
              <a:rPr lang="en-US" dirty="0"/>
              <a:t> quality and </a:t>
            </a:r>
            <a:r>
              <a:rPr lang="en-US" dirty="0" err="1"/>
              <a:t>vacx</a:t>
            </a:r>
            <a:r>
              <a:rPr lang="en-US" dirty="0"/>
              <a:t> availability).</a:t>
            </a:r>
          </a:p>
          <a:p>
            <a:r>
              <a:rPr lang="en-US" dirty="0"/>
              <a:t>First set of columns in green: interventions that seem to result in more data use.</a:t>
            </a:r>
          </a:p>
          <a:p>
            <a:r>
              <a:rPr lang="en-US" dirty="0"/>
              <a:t>Set of columns in white: evidence sparsity on interventions super useful to local level</a:t>
            </a:r>
          </a:p>
          <a:p>
            <a:r>
              <a:rPr lang="en-US" dirty="0"/>
              <a:t>Next set of columns in green: interventions seem to improve data use at district level, but still a lot of sparsity of evidence in certain data use actions.</a:t>
            </a:r>
          </a:p>
          <a:p>
            <a:pPr defTabSz="949420">
              <a:defRPr/>
            </a:pPr>
            <a:r>
              <a:rPr lang="en-US" dirty="0"/>
              <a:t>Next set of columns in white: almost no evidence on what can improve data use actions at national level</a:t>
            </a:r>
          </a:p>
          <a:p>
            <a:pPr defTabSz="949420">
              <a:defRPr/>
            </a:pPr>
            <a:r>
              <a:rPr lang="en-US" dirty="0"/>
              <a:t>Final set of columns in green: very few interventions have strong evidence suggesting better coverage, except EIRs and decision support tools like dashboards; more interventions look promising but insufficient evaluation. Almost no evidence of data improving immunization </a:t>
            </a:r>
            <a:r>
              <a:rPr lang="en-GB" noProof="0" dirty="0"/>
              <a:t>programme</a:t>
            </a:r>
            <a:r>
              <a:rPr lang="en-US" dirty="0"/>
              <a:t> quality. Finally, LMIS seem to work to improve vax availability.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fld id="{EA61EC2E-9381-4FB3-837C-E42520D7AC39}"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1"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837129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2FECD04-582A-4A91-B93E-4B0CF9BDB961}" type="slidenum">
              <a:rPr lang="en-GB" smtClean="0"/>
              <a:t>19</a:t>
            </a:fld>
            <a:endParaRPr lang="en-GB"/>
          </a:p>
        </p:txBody>
      </p:sp>
    </p:spTree>
    <p:extLst>
      <p:ext uri="{BB962C8B-B14F-4D97-AF65-F5344CB8AC3E}">
        <p14:creationId xmlns:p14="http://schemas.microsoft.com/office/powerpoint/2010/main" val="3376926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2FECD04-582A-4A91-B93E-4B0CF9BDB961}" type="slidenum">
              <a:rPr lang="en-GB" smtClean="0"/>
              <a:t>20</a:t>
            </a:fld>
            <a:endParaRPr lang="en-GB"/>
          </a:p>
        </p:txBody>
      </p:sp>
    </p:spTree>
    <p:extLst>
      <p:ext uri="{BB962C8B-B14F-4D97-AF65-F5344CB8AC3E}">
        <p14:creationId xmlns:p14="http://schemas.microsoft.com/office/powerpoint/2010/main" val="3002426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So there are 8 components to a digital adaptation kit in total. With each component of the DAK contributing to key design features of a digital tool meant to be used at the individual level by a health worker. </a:t>
            </a:r>
            <a:r>
              <a:rPr lang="en-GB" sz="1800" b="1">
                <a:effectLst/>
                <a:latin typeface="Calibri" panose="020F0502020204030204" pitchFamily="34" charset="0"/>
                <a:ea typeface="Calibri" panose="020F0502020204030204" pitchFamily="34" charset="0"/>
                <a:cs typeface="Calibri"/>
              </a:rPr>
              <a:t>Through these 8 components, t</a:t>
            </a:r>
            <a:r>
              <a:rPr lang="en-GB" sz="1800" b="1">
                <a:effectLst/>
                <a:latin typeface="Calibri" panose="020F0502020204030204" pitchFamily="34" charset="0"/>
                <a:ea typeface="Calibri" panose="020F0502020204030204" pitchFamily="34" charset="0"/>
              </a:rPr>
              <a:t>his DAK focuses on providing the content requirements for digital system also known as a person-centred point of service systems used in primary health care settings by health workers for provision of vaccination services.</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5B747-18E9-E746-A276-B387773C2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156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tags" Target="../tags/tag6.xml"/><Relationship Id="rId7" Type="http://schemas.openxmlformats.org/officeDocument/2006/relationships/tags" Target="../tags/tag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17.emf"/><Relationship Id="rId5" Type="http://schemas.openxmlformats.org/officeDocument/2006/relationships/tags" Target="../tags/tag8.xml"/><Relationship Id="rId10" Type="http://schemas.openxmlformats.org/officeDocument/2006/relationships/oleObject" Target="../embeddings/oleObject2.bin"/><Relationship Id="rId4" Type="http://schemas.openxmlformats.org/officeDocument/2006/relationships/tags" Target="../tags/tag7.xml"/><Relationship Id="rId9"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emf"/><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jpe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e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e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jpe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e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jpe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jpe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jpe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jpe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5.jpe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6.jpeg"/><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7.jpe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3.emf"/><Relationship Id="rId5" Type="http://schemas.openxmlformats.org/officeDocument/2006/relationships/oleObject" Target="../embeddings/oleObject1.bin"/><Relationship Id="rId4"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Blue">
    <p:spTree>
      <p:nvGrpSpPr>
        <p:cNvPr id="1" name=""/>
        <p:cNvGrpSpPr/>
        <p:nvPr/>
      </p:nvGrpSpPr>
      <p:grpSpPr>
        <a:xfrm>
          <a:off x="0" y="0"/>
          <a:ext cx="0" cy="0"/>
          <a:chOff x="0" y="0"/>
          <a:chExt cx="0" cy="0"/>
        </a:xfrm>
      </p:grpSpPr>
      <p:pic>
        <p:nvPicPr>
          <p:cNvPr id="17" name="Imag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3870960"/>
          </a:xfrm>
          <a:prstGeom prst="rect">
            <a:avLst/>
          </a:prstGeom>
        </p:spPr>
      </p:pic>
      <p:pic>
        <p:nvPicPr>
          <p:cNvPr id="13" name="Image 12" descr="Bas_couv.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gray">
          <a:xfrm>
            <a:off x="188640" y="3909780"/>
            <a:ext cx="2562370" cy="1188000"/>
          </a:xfrm>
          <a:prstGeom prst="rect">
            <a:avLst/>
          </a:prstGeom>
        </p:spPr>
      </p:pic>
      <p:sp>
        <p:nvSpPr>
          <p:cNvPr id="22" name="Rectangle 21"/>
          <p:cNvSpPr/>
          <p:nvPr userDrawn="1"/>
        </p:nvSpPr>
        <p:spPr bwMode="gray">
          <a:xfrm>
            <a:off x="3635376" y="3948903"/>
            <a:ext cx="5508625" cy="1194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Espace réservé du texte 8"/>
          <p:cNvSpPr>
            <a:spLocks noGrp="1"/>
          </p:cNvSpPr>
          <p:nvPr>
            <p:ph type="body" sz="quarter" idx="13" hasCustomPrompt="1"/>
          </p:nvPr>
        </p:nvSpPr>
        <p:spPr bwMode="gray">
          <a:xfrm>
            <a:off x="504000" y="730800"/>
            <a:ext cx="4788000" cy="1674000"/>
          </a:xfrm>
        </p:spPr>
        <p:txBody>
          <a:bodyPr anchor="b" anchorCtr="0"/>
          <a:lstStyle>
            <a:lvl1pPr marL="0" indent="0" algn="l">
              <a:lnSpc>
                <a:spcPct val="90000"/>
              </a:lnSpc>
              <a:buNone/>
              <a:defRPr sz="2800" b="1" cap="none" baseline="0">
                <a:solidFill>
                  <a:schemeClr val="bg1"/>
                </a:solidFill>
              </a:defRPr>
            </a:lvl1pPr>
            <a:lvl2pPr marL="0" algn="ctr">
              <a:lnSpc>
                <a:spcPct val="100000"/>
              </a:lnSpc>
              <a:spcBef>
                <a:spcPts val="6900"/>
              </a:spcBef>
              <a:defRPr sz="2000" b="1">
                <a:solidFill>
                  <a:schemeClr val="bg1"/>
                </a:solidFill>
              </a:defRPr>
            </a:lvl2pPr>
          </a:lstStyle>
          <a:p>
            <a:pPr lvl="0"/>
            <a:r>
              <a:rPr lang="en-GB" noProof="0" dirty="0"/>
              <a:t>TITLE</a:t>
            </a:r>
          </a:p>
        </p:txBody>
      </p:sp>
      <p:sp>
        <p:nvSpPr>
          <p:cNvPr id="8" name="Espace réservé du texte 8"/>
          <p:cNvSpPr>
            <a:spLocks noGrp="1"/>
          </p:cNvSpPr>
          <p:nvPr>
            <p:ph type="body" sz="quarter" idx="14" hasCustomPrompt="1"/>
          </p:nvPr>
        </p:nvSpPr>
        <p:spPr bwMode="gray">
          <a:xfrm>
            <a:off x="504000" y="2689200"/>
            <a:ext cx="4788000" cy="1108800"/>
          </a:xfrm>
        </p:spPr>
        <p:txBody>
          <a:bodyPr anchor="t" anchorCtr="0"/>
          <a:lstStyle>
            <a:lvl1pPr marL="0" indent="0" algn="l">
              <a:lnSpc>
                <a:spcPct val="90000"/>
              </a:lnSpc>
              <a:buNone/>
              <a:defRPr sz="2000" b="0" baseline="0">
                <a:solidFill>
                  <a:schemeClr val="bg1"/>
                </a:solidFill>
              </a:defRPr>
            </a:lvl1pPr>
            <a:lvl2pPr marL="0" algn="ctr">
              <a:lnSpc>
                <a:spcPct val="100000"/>
              </a:lnSpc>
              <a:spcBef>
                <a:spcPts val="6900"/>
              </a:spcBef>
              <a:defRPr sz="2000" b="1">
                <a:solidFill>
                  <a:schemeClr val="bg1"/>
                </a:solidFill>
              </a:defRPr>
            </a:lvl2pPr>
          </a:lstStyle>
          <a:p>
            <a:pPr lvl="0"/>
            <a:r>
              <a:rPr lang="en-GB" noProof="0" dirty="0"/>
              <a:t>SUBTITLE</a:t>
            </a:r>
          </a:p>
        </p:txBody>
      </p:sp>
      <p:sp>
        <p:nvSpPr>
          <p:cNvPr id="11" name="Espace réservé du numéro de diapositive 10"/>
          <p:cNvSpPr>
            <a:spLocks noGrp="1"/>
          </p:cNvSpPr>
          <p:nvPr>
            <p:ph type="sldNum" sz="quarter" idx="16"/>
          </p:nvPr>
        </p:nvSpPr>
        <p:spPr bwMode="gray"/>
        <p:txBody>
          <a:bodyPr/>
          <a:lstStyle>
            <a:lvl1pPr>
              <a:defRPr sz="100">
                <a:solidFill>
                  <a:schemeClr val="bg1">
                    <a:alpha val="0"/>
                  </a:schemeClr>
                </a:solidFill>
              </a:defRPr>
            </a:lvl1pPr>
          </a:lstStyle>
          <a:p>
            <a:pPr algn="l"/>
            <a:r>
              <a:rPr lang="en-GB" noProof="0" dirty="0"/>
              <a:t>Page: </a:t>
            </a:r>
            <a:fld id="{733122C9-A0B9-462F-8757-0847AD287B63}" type="slidenum">
              <a:rPr lang="en-GB" noProof="0" smtClean="0"/>
              <a:pPr algn="l"/>
              <a:t>‹#›</a:t>
            </a:fld>
            <a:endParaRPr lang="en-GB" noProof="0" dirty="0"/>
          </a:p>
        </p:txBody>
      </p:sp>
      <p:sp>
        <p:nvSpPr>
          <p:cNvPr id="15" name="Espace réservé du texte 14"/>
          <p:cNvSpPr>
            <a:spLocks noGrp="1"/>
          </p:cNvSpPr>
          <p:nvPr>
            <p:ph type="body" sz="quarter" idx="19" hasCustomPrompt="1"/>
          </p:nvPr>
        </p:nvSpPr>
        <p:spPr bwMode="gray">
          <a:xfrm>
            <a:off x="4194000" y="4424400"/>
            <a:ext cx="4413600" cy="244800"/>
          </a:xfrm>
        </p:spPr>
        <p:txBody>
          <a:bodyPr anchor="b" anchorCtr="0"/>
          <a:lstStyle>
            <a:lvl1pPr algn="r">
              <a:lnSpc>
                <a:spcPct val="100000"/>
              </a:lnSpc>
              <a:defRPr sz="900" b="1">
                <a:solidFill>
                  <a:schemeClr val="accent2"/>
                </a:solidFill>
              </a:defRPr>
            </a:lvl1pPr>
          </a:lstStyle>
          <a:p>
            <a:r>
              <a:rPr lang="fr-FR" dirty="0" err="1"/>
              <a:t>Reach</a:t>
            </a:r>
            <a:r>
              <a:rPr lang="fr-FR" dirty="0"/>
              <a:t> </a:t>
            </a:r>
            <a:r>
              <a:rPr lang="fr-FR" dirty="0" err="1"/>
              <a:t>every</a:t>
            </a:r>
            <a:r>
              <a:rPr lang="fr-FR" dirty="0"/>
              <a:t> </a:t>
            </a:r>
            <a:r>
              <a:rPr lang="fr-FR" dirty="0" err="1"/>
              <a:t>child</a:t>
            </a:r>
            <a:endParaRPr lang="fr-FR" dirty="0"/>
          </a:p>
        </p:txBody>
      </p:sp>
      <p:sp>
        <p:nvSpPr>
          <p:cNvPr id="16" name="Rectangle 15"/>
          <p:cNvSpPr/>
          <p:nvPr userDrawn="1"/>
        </p:nvSpPr>
        <p:spPr bwMode="gray">
          <a:xfrm>
            <a:off x="4194000" y="4712400"/>
            <a:ext cx="4413600" cy="2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en-GB" sz="900" noProof="0" dirty="0">
                <a:solidFill>
                  <a:schemeClr val="accent3"/>
                </a:solidFill>
              </a:rPr>
              <a:t>www.gavi.org</a:t>
            </a:r>
          </a:p>
        </p:txBody>
      </p:sp>
      <p:sp>
        <p:nvSpPr>
          <p:cNvPr id="18" name="Rectangle 17"/>
          <p:cNvSpPr/>
          <p:nvPr userDrawn="1"/>
        </p:nvSpPr>
        <p:spPr bwMode="gray">
          <a:xfrm>
            <a:off x="504000" y="2543921"/>
            <a:ext cx="1753200" cy="1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amp;Content&amp;Picture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504000" y="162938"/>
            <a:ext cx="4788725" cy="777478"/>
          </a:xfrm>
        </p:spPr>
        <p:txBody>
          <a:bodyPr/>
          <a:lstStyle/>
          <a:p>
            <a:r>
              <a:rPr lang="en-GB" noProof="0" dirty="0"/>
              <a:t>TITLE</a:t>
            </a:r>
          </a:p>
        </p:txBody>
      </p:sp>
      <p:sp>
        <p:nvSpPr>
          <p:cNvPr id="3" name="Espace réservé du contenu 2"/>
          <p:cNvSpPr>
            <a:spLocks noGrp="1"/>
          </p:cNvSpPr>
          <p:nvPr>
            <p:ph idx="1" hasCustomPrompt="1"/>
          </p:nvPr>
        </p:nvSpPr>
        <p:spPr bwMode="gray">
          <a:xfrm>
            <a:off x="503999" y="2480400"/>
            <a:ext cx="4788725" cy="1874113"/>
          </a:xfrm>
        </p:spPr>
        <p:txBody>
          <a:bodyPr/>
          <a:lstStyle>
            <a:lvl2pPr>
              <a:defRPr/>
            </a:lvl2pPr>
            <a:lvl3pPr>
              <a:defRPr/>
            </a:lvl3pPr>
            <a:lvl4pPr>
              <a:defRPr baseline="0"/>
            </a:lvl4pPr>
            <a:lvl5pPr>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10" name="Espace réservé du texte 9"/>
          <p:cNvSpPr>
            <a:spLocks noGrp="1"/>
          </p:cNvSpPr>
          <p:nvPr>
            <p:ph type="body" sz="quarter" idx="13" hasCustomPrompt="1"/>
          </p:nvPr>
        </p:nvSpPr>
        <p:spPr bwMode="gray">
          <a:xfrm>
            <a:off x="504000" y="1202400"/>
            <a:ext cx="4788725" cy="945000"/>
          </a:xfrm>
        </p:spPr>
        <p:txBody>
          <a:body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9" name="Espace réservé du numéro de diapositive 8"/>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dirty="0"/>
          </a:p>
        </p:txBody>
      </p:sp>
      <p:sp>
        <p:nvSpPr>
          <p:cNvPr id="12" name="Espace réservé pour une image  8"/>
          <p:cNvSpPr>
            <a:spLocks noGrp="1"/>
          </p:cNvSpPr>
          <p:nvPr>
            <p:ph type="pic" sz="quarter" idx="17" hasCustomPrompt="1"/>
          </p:nvPr>
        </p:nvSpPr>
        <p:spPr bwMode="gray">
          <a:xfrm>
            <a:off x="5760132" y="565050"/>
            <a:ext cx="2879868" cy="3760887"/>
          </a:xfrm>
        </p:spPr>
        <p:txBody>
          <a:bodyPr tIns="1008000" anchor="ctr" anchorCtr="0"/>
          <a:lstStyle>
            <a:lvl1pPr algn="ctr">
              <a:defRPr/>
            </a:lvl1pPr>
          </a:lstStyle>
          <a:p>
            <a:r>
              <a:rPr lang="en-GB" noProof="0" dirty="0"/>
              <a:t>Select your own photo</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4E256F-C989-9D45-9136-B62EA99AC904}" type="slidenum">
              <a:rPr lang="en-GB" smtClean="0"/>
              <a:t>‹#›</a:t>
            </a:fld>
            <a:endParaRPr lang="en-GB"/>
          </a:p>
        </p:txBody>
      </p:sp>
    </p:spTree>
    <p:extLst>
      <p:ext uri="{BB962C8B-B14F-4D97-AF65-F5344CB8AC3E}">
        <p14:creationId xmlns:p14="http://schemas.microsoft.com/office/powerpoint/2010/main" val="35885681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42D283-5E73-3D4E-93B6-DD1988C7E42C}"/>
              </a:ext>
            </a:extLst>
          </p:cNvPr>
          <p:cNvSpPr/>
          <p:nvPr userDrawn="1"/>
        </p:nvSpPr>
        <p:spPr>
          <a:xfrm>
            <a:off x="3345336" y="0"/>
            <a:ext cx="5807676"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Text Placeholder 2">
            <a:extLst>
              <a:ext uri="{FF2B5EF4-FFF2-40B4-BE49-F238E27FC236}">
                <a16:creationId xmlns:a16="http://schemas.microsoft.com/office/drawing/2014/main" id="{FFFD89FC-661A-594A-8B35-F6825335743D}"/>
              </a:ext>
            </a:extLst>
          </p:cNvPr>
          <p:cNvSpPr>
            <a:spLocks noGrp="1"/>
          </p:cNvSpPr>
          <p:nvPr>
            <p:ph type="body" idx="1"/>
          </p:nvPr>
        </p:nvSpPr>
        <p:spPr>
          <a:xfrm>
            <a:off x="3484605" y="3442098"/>
            <a:ext cx="5025982" cy="1125140"/>
          </a:xfrm>
        </p:spPr>
        <p:txBody>
          <a:bodyPr>
            <a:normAutofit/>
          </a:bodyPr>
          <a:lstStyle>
            <a:lvl1pPr marL="0" indent="0">
              <a:buNone/>
              <a:defRPr sz="2700">
                <a:solidFill>
                  <a:schemeClr val="tx1">
                    <a:tint val="75000"/>
                  </a:schemeClr>
                </a:solidFill>
                <a:latin typeface="Europa" panose="02000000000000000000" pitchFamily="2" charset="77"/>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endParaRPr lang="en-GB" dirty="0"/>
          </a:p>
        </p:txBody>
      </p:sp>
      <p:sp>
        <p:nvSpPr>
          <p:cNvPr id="4" name="Date Placeholder 3">
            <a:extLst>
              <a:ext uri="{FF2B5EF4-FFF2-40B4-BE49-F238E27FC236}">
                <a16:creationId xmlns:a16="http://schemas.microsoft.com/office/drawing/2014/main" id="{DE21A554-AF00-E64E-9CCA-7070B0D0F3A8}"/>
              </a:ext>
            </a:extLst>
          </p:cNvPr>
          <p:cNvSpPr>
            <a:spLocks noGrp="1"/>
          </p:cNvSpPr>
          <p:nvPr>
            <p:ph type="dt" sz="half" idx="10"/>
          </p:nvPr>
        </p:nvSpPr>
        <p:spPr/>
        <p:txBody>
          <a:bodyPr/>
          <a:lstStyle/>
          <a:p>
            <a:fld id="{D2A88324-EB4B-6C49-88A8-185746836081}" type="datetimeFigureOut">
              <a:rPr lang="en-GB" smtClean="0"/>
              <a:t>10/09/2024</a:t>
            </a:fld>
            <a:endParaRPr lang="en-GB"/>
          </a:p>
        </p:txBody>
      </p:sp>
      <p:sp>
        <p:nvSpPr>
          <p:cNvPr id="5" name="Footer Placeholder 4">
            <a:extLst>
              <a:ext uri="{FF2B5EF4-FFF2-40B4-BE49-F238E27FC236}">
                <a16:creationId xmlns:a16="http://schemas.microsoft.com/office/drawing/2014/main" id="{97E807BD-4743-C145-8ABB-0C58BD5910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3EA947-2610-AC4F-8FF3-A2470610D8B3}"/>
              </a:ext>
            </a:extLst>
          </p:cNvPr>
          <p:cNvSpPr>
            <a:spLocks noGrp="1"/>
          </p:cNvSpPr>
          <p:nvPr>
            <p:ph type="sldNum" sz="quarter" idx="12"/>
          </p:nvPr>
        </p:nvSpPr>
        <p:spPr/>
        <p:txBody>
          <a:bodyPr/>
          <a:lstStyle/>
          <a:p>
            <a:fld id="{54B891DA-1B09-FC43-9819-4792FFC22C91}" type="slidenum">
              <a:rPr lang="en-GB" smtClean="0"/>
              <a:t>‹#›</a:t>
            </a:fld>
            <a:endParaRPr lang="en-GB"/>
          </a:p>
        </p:txBody>
      </p:sp>
      <p:pic>
        <p:nvPicPr>
          <p:cNvPr id="7" name="Picture 6">
            <a:extLst>
              <a:ext uri="{FF2B5EF4-FFF2-40B4-BE49-F238E27FC236}">
                <a16:creationId xmlns:a16="http://schemas.microsoft.com/office/drawing/2014/main" id="{4977FE8A-1472-F046-AE0E-208D6CA6B547}"/>
              </a:ext>
            </a:extLst>
          </p:cNvPr>
          <p:cNvPicPr>
            <a:picLocks noChangeAspect="1"/>
          </p:cNvPicPr>
          <p:nvPr userDrawn="1"/>
        </p:nvPicPr>
        <p:blipFill rotWithShape="1">
          <a:blip r:embed="rId2"/>
          <a:srcRect l="36300" t="11501" r="33069"/>
          <a:stretch/>
        </p:blipFill>
        <p:spPr>
          <a:xfrm rot="16200000">
            <a:off x="1328371" y="-820967"/>
            <a:ext cx="657959" cy="2690171"/>
          </a:xfrm>
          <a:prstGeom prst="rect">
            <a:avLst/>
          </a:prstGeom>
        </p:spPr>
      </p:pic>
    </p:spTree>
    <p:extLst>
      <p:ext uri="{BB962C8B-B14F-4D97-AF65-F5344CB8AC3E}">
        <p14:creationId xmlns:p14="http://schemas.microsoft.com/office/powerpoint/2010/main" val="38610336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273618393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191" y="1191"/>
                        <a:ext cx="1191" cy="1191"/>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3FA229FA-A3E6-464F-8FAE-54175450EBEB}"/>
              </a:ext>
            </a:extLst>
          </p:cNvPr>
          <p:cNvSpPr/>
          <p:nvPr userDrawn="1">
            <p:custDataLst>
              <p:tags r:id="rId2"/>
            </p:custDataLst>
          </p:nvPr>
        </p:nvSpPr>
        <p:spPr bwMode="ltGray">
          <a:xfrm>
            <a:off x="3273552" y="0"/>
            <a:ext cx="5870448" cy="5143500"/>
          </a:xfrm>
          <a:prstGeom prst="rect">
            <a:avLst/>
          </a:prstGeom>
          <a:solidFill>
            <a:schemeClr val="accent3">
              <a:lumMod val="20000"/>
              <a:lumOff val="80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lvl="0" algn="ctr"/>
            <a:endParaRPr lang="en-US" sz="1350" dirty="0">
              <a:solidFill>
                <a:srgbClr val="F0F0F0"/>
              </a:solidFill>
              <a:latin typeface="Arial" panose="020B0604020202020204" pitchFamily="34" charset="0"/>
            </a:endParaRPr>
          </a:p>
        </p:txBody>
      </p:sp>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19063" cy="119063"/>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225"/>
              </a:spcBef>
              <a:spcAft>
                <a:spcPts val="225"/>
              </a:spcAft>
            </a:pPr>
            <a:endParaRPr lang="en-US" sz="1875"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4"/>
            </p:custDataLst>
          </p:nvPr>
        </p:nvSpPr>
        <p:spPr>
          <a:xfrm>
            <a:off x="416052" y="2058277"/>
            <a:ext cx="2599182" cy="577081"/>
          </a:xfrm>
          <a:prstGeom prst="rect">
            <a:avLst/>
          </a:prstGeom>
        </p:spPr>
        <p:txBody>
          <a:bodyPr vert="horz" wrap="square" lIns="0" tIns="0" rIns="0" bIns="0" rtlCol="0" anchor="b" anchorCtr="0">
            <a:noAutofit/>
          </a:bodyPr>
          <a:lstStyle>
            <a:lvl1pPr>
              <a:defRPr lang="en-US" dirty="0"/>
            </a:lvl1pPr>
          </a:lstStyle>
          <a:p>
            <a:pPr lvl="0"/>
            <a:r>
              <a:rPr lang="en-US"/>
              <a:t>Click to edit Master title style</a:t>
            </a:r>
            <a:endParaRPr lang="en-US" dirty="0"/>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5"/>
            </p:custDataLst>
          </p:nvPr>
        </p:nvSpPr>
        <p:spPr>
          <a:xfrm>
            <a:off x="416052" y="2744734"/>
            <a:ext cx="2599181" cy="279307"/>
          </a:xfrm>
          <a:prstGeom prst="rect">
            <a:avLst/>
          </a:prstGeom>
        </p:spPr>
        <p:txBody>
          <a:bodyPr wrap="square">
            <a:spAutoFit/>
          </a:bodyPr>
          <a:lstStyle>
            <a:lvl1pPr marL="0" indent="0" algn="l">
              <a:buNone/>
              <a:defRPr sz="1350" b="0">
                <a:solidFill>
                  <a:schemeClr val="tx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6"/>
            </p:custDataLst>
          </p:nvPr>
        </p:nvSpPr>
        <p:spPr>
          <a:xfrm>
            <a:off x="416051" y="31198"/>
            <a:ext cx="2599183" cy="83100"/>
          </a:xfrm>
          <a:prstGeom prst="rect">
            <a:avLst/>
          </a:prstGeom>
          <a:ln w="6350">
            <a:noFill/>
            <a:miter lim="800000"/>
          </a:ln>
        </p:spPr>
        <p:txBody>
          <a:bodyPr vert="horz" wrap="square" lIns="0" tIns="0" rIns="0" bIns="0" rtlCol="0">
            <a:spAutoFit/>
          </a:bodyPr>
          <a:lstStyle>
            <a:lvl1pPr>
              <a:defRPr lang="en-US" sz="600" b="0" dirty="0">
                <a:cs typeface="+mn-cs"/>
              </a:defRPr>
            </a:lvl1pPr>
          </a:lstStyle>
          <a:p>
            <a:pPr lvl="0">
              <a:buNone/>
            </a:pPr>
            <a:r>
              <a:rPr lang="en-US" dirty="0"/>
              <a:t>Add tracker</a:t>
            </a:r>
          </a:p>
        </p:txBody>
      </p:sp>
      <p:sp>
        <p:nvSpPr>
          <p:cNvPr id="11" name="5. Source" hidden="1">
            <a:extLst>
              <a:ext uri="{FF2B5EF4-FFF2-40B4-BE49-F238E27FC236}">
                <a16:creationId xmlns:a16="http://schemas.microsoft.com/office/drawing/2014/main" id="{5CDBC406-D86A-4232-A1BC-A0C487B812FE}"/>
              </a:ext>
            </a:extLst>
          </p:cNvPr>
          <p:cNvSpPr txBox="1"/>
          <p:nvPr userDrawn="1">
            <p:custDataLst>
              <p:tags r:id="rId7"/>
            </p:custDataLst>
          </p:nvPr>
        </p:nvSpPr>
        <p:spPr>
          <a:xfrm>
            <a:off x="670251" y="4950626"/>
            <a:ext cx="5458396" cy="92333"/>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600" dirty="0">
                <a:solidFill>
                  <a:schemeClr val="tx1"/>
                </a:solidFill>
              </a:rPr>
              <a:t>Source: …</a:t>
            </a:r>
          </a:p>
        </p:txBody>
      </p:sp>
      <p:sp>
        <p:nvSpPr>
          <p:cNvPr id="12" name="Slide Number">
            <a:extLst>
              <a:ext uri="{FF2B5EF4-FFF2-40B4-BE49-F238E27FC236}">
                <a16:creationId xmlns:a16="http://schemas.microsoft.com/office/drawing/2014/main" id="{051055C4-1B6E-47DB-AD17-B27782D546FB}"/>
              </a:ext>
            </a:extLst>
          </p:cNvPr>
          <p:cNvSpPr>
            <a:spLocks noChangeArrowheads="1"/>
          </p:cNvSpPr>
          <p:nvPr userDrawn="1">
            <p:custDataLst>
              <p:tags r:id="rId8"/>
            </p:custDataLst>
          </p:nvPr>
        </p:nvSpPr>
        <p:spPr bwMode="black">
          <a:xfrm>
            <a:off x="416052" y="4944854"/>
            <a:ext cx="244126" cy="103875"/>
          </a:xfrm>
          <a:prstGeom prst="rect">
            <a:avLst/>
          </a:prstGeom>
          <a:noFill/>
          <a:ln w="9525" algn="ctr">
            <a:noFill/>
            <a:miter lim="800000"/>
            <a:headEnd/>
            <a:tailEnd/>
          </a:ln>
          <a:effectLst/>
        </p:spPr>
        <p:txBody>
          <a:bodyPr wrap="square" lIns="0" tIns="0" rIns="0" bIns="0" anchor="b">
            <a:spAutoFit/>
          </a:bodyPr>
          <a:lstStyle/>
          <a:p>
            <a:pPr algn="l" defTabSz="458058" fontAlgn="auto">
              <a:spcBef>
                <a:spcPts val="0"/>
              </a:spcBef>
              <a:spcAft>
                <a:spcPts val="0"/>
              </a:spcAft>
              <a:defRPr/>
            </a:pPr>
            <a:fld id="{4ABDCABE-3F10-B64C-92F1-862014417034}" type="slidenum">
              <a:rPr lang="en-US" sz="675" b="0" smtClean="0">
                <a:solidFill>
                  <a:schemeClr val="tx1"/>
                </a:solidFill>
                <a:latin typeface="+mn-lt"/>
                <a:ea typeface="+mn-ea"/>
                <a:cs typeface="Arial" panose="020B0604020202020204" pitchFamily="34" charset="0"/>
              </a:rPr>
              <a:pPr algn="l" defTabSz="458058" fontAlgn="auto">
                <a:spcBef>
                  <a:spcPts val="0"/>
                </a:spcBef>
                <a:spcAft>
                  <a:spcPts val="0"/>
                </a:spcAft>
                <a:defRPr/>
              </a:pPr>
              <a:t>‹#›</a:t>
            </a:fld>
            <a:endParaRPr lang="en-US" sz="675" b="0"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9339593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s-ES_tradnl"/>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s-ES_tradnl"/>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8CDC21C-79D9-8D48-8DB5-A698DD0CEA5A}" type="slidenum">
              <a:rPr lang="es-ES"/>
              <a:pPr>
                <a:defRPr/>
              </a:pPr>
              <a:t>‹#›</a:t>
            </a:fld>
            <a:endParaRPr lang="es-ES"/>
          </a:p>
        </p:txBody>
      </p:sp>
    </p:spTree>
    <p:extLst>
      <p:ext uri="{BB962C8B-B14F-4D97-AF65-F5344CB8AC3E}">
        <p14:creationId xmlns:p14="http://schemas.microsoft.com/office/powerpoint/2010/main" val="14455545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idx="1"/>
          </p:nvPr>
        </p:nvSpPr>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19B1F7F-BBD9-F447-B558-F2D7907FC350}" type="slidenum">
              <a:rPr lang="es-ES"/>
              <a:pPr>
                <a:defRPr/>
              </a:pPr>
              <a:t>‹#›</a:t>
            </a:fld>
            <a:endParaRPr lang="es-ES"/>
          </a:p>
        </p:txBody>
      </p:sp>
    </p:spTree>
    <p:extLst>
      <p:ext uri="{BB962C8B-B14F-4D97-AF65-F5344CB8AC3E}">
        <p14:creationId xmlns:p14="http://schemas.microsoft.com/office/powerpoint/2010/main" val="31653392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s-ES_tradnl"/>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s-ES_tradnl"/>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7DD8583-F5A6-F944-A8D4-112524D4D6F4}" type="slidenum">
              <a:rPr lang="es-ES"/>
              <a:pPr>
                <a:defRPr/>
              </a:pPr>
              <a:t>‹#›</a:t>
            </a:fld>
            <a:endParaRPr lang="es-ES"/>
          </a:p>
        </p:txBody>
      </p:sp>
    </p:spTree>
    <p:extLst>
      <p:ext uri="{BB962C8B-B14F-4D97-AF65-F5344CB8AC3E}">
        <p14:creationId xmlns:p14="http://schemas.microsoft.com/office/powerpoint/2010/main" val="24099259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CE33EEC8-AC04-7A48-9BF5-BA77E5AD6FF9}" type="slidenum">
              <a:rPr lang="es-ES"/>
              <a:pPr>
                <a:defRPr/>
              </a:pPr>
              <a:t>‹#›</a:t>
            </a:fld>
            <a:endParaRPr lang="es-ES"/>
          </a:p>
        </p:txBody>
      </p:sp>
    </p:spTree>
    <p:extLst>
      <p:ext uri="{BB962C8B-B14F-4D97-AF65-F5344CB8AC3E}">
        <p14:creationId xmlns:p14="http://schemas.microsoft.com/office/powerpoint/2010/main" val="12109156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9435A1E8-7CDF-F641-A798-34CACC6AEEC3}" type="slidenum">
              <a:rPr lang="es-ES"/>
              <a:pPr>
                <a:defRPr/>
              </a:pPr>
              <a:t>‹#›</a:t>
            </a:fld>
            <a:endParaRPr lang="es-ES"/>
          </a:p>
        </p:txBody>
      </p:sp>
    </p:spTree>
    <p:extLst>
      <p:ext uri="{BB962C8B-B14F-4D97-AF65-F5344CB8AC3E}">
        <p14:creationId xmlns:p14="http://schemas.microsoft.com/office/powerpoint/2010/main" val="10188138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31B18467-0848-314B-A086-5C201B79DF52}" type="slidenum">
              <a:rPr lang="es-ES"/>
              <a:pPr>
                <a:defRPr/>
              </a:pPr>
              <a:t>‹#›</a:t>
            </a:fld>
            <a:endParaRPr lang="es-ES"/>
          </a:p>
        </p:txBody>
      </p:sp>
    </p:spTree>
    <p:extLst>
      <p:ext uri="{BB962C8B-B14F-4D97-AF65-F5344CB8AC3E}">
        <p14:creationId xmlns:p14="http://schemas.microsoft.com/office/powerpoint/2010/main" val="1985104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D5DCEDFE-2498-CB4E-82FF-18AB44FA0F24}" type="slidenum">
              <a:rPr lang="es-ES"/>
              <a:pPr>
                <a:defRPr/>
              </a:pPr>
              <a:t>‹#›</a:t>
            </a:fld>
            <a:endParaRPr lang="es-ES"/>
          </a:p>
        </p:txBody>
      </p:sp>
    </p:spTree>
    <p:extLst>
      <p:ext uri="{BB962C8B-B14F-4D97-AF65-F5344CB8AC3E}">
        <p14:creationId xmlns:p14="http://schemas.microsoft.com/office/powerpoint/2010/main" val="2032191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amp;2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dirty="0"/>
              <a:t>TITLE</a:t>
            </a:r>
          </a:p>
        </p:txBody>
      </p:sp>
      <p:sp>
        <p:nvSpPr>
          <p:cNvPr id="3" name="Espace réservé du contenu 2"/>
          <p:cNvSpPr>
            <a:spLocks noGrp="1"/>
          </p:cNvSpPr>
          <p:nvPr>
            <p:ph idx="1" hasCustomPrompt="1"/>
          </p:nvPr>
        </p:nvSpPr>
        <p:spPr bwMode="gray">
          <a:xfrm>
            <a:off x="504000" y="2482010"/>
            <a:ext cx="4068000" cy="1875600"/>
          </a:xfrm>
        </p:spPr>
        <p:txBody>
          <a:bodyPr/>
          <a:lstStyle>
            <a:lvl2pPr>
              <a:defRPr/>
            </a:lvl2pPr>
            <a:lvl3pPr>
              <a:defRPr/>
            </a:lvl3pPr>
            <a:lvl4pPr>
              <a:defRPr baseline="0"/>
            </a:lvl4pPr>
            <a:lvl5pPr>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10" name="Espace réservé du texte 9"/>
          <p:cNvSpPr>
            <a:spLocks noGrp="1"/>
          </p:cNvSpPr>
          <p:nvPr>
            <p:ph type="body" sz="quarter" idx="13" hasCustomPrompt="1"/>
          </p:nvPr>
        </p:nvSpPr>
        <p:spPr bwMode="gray">
          <a:xfrm>
            <a:off x="504000" y="1202400"/>
            <a:ext cx="8136000" cy="945000"/>
          </a:xfrm>
        </p:spPr>
        <p:txBody>
          <a:body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9" name="Espace réservé du numéro de diapositive 8"/>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dirty="0"/>
          </a:p>
        </p:txBody>
      </p:sp>
      <p:sp>
        <p:nvSpPr>
          <p:cNvPr id="12" name="Espace réservé du contenu 2"/>
          <p:cNvSpPr>
            <a:spLocks noGrp="1"/>
          </p:cNvSpPr>
          <p:nvPr>
            <p:ph idx="17" hasCustomPrompt="1"/>
          </p:nvPr>
        </p:nvSpPr>
        <p:spPr bwMode="gray">
          <a:xfrm>
            <a:off x="5076000" y="2482010"/>
            <a:ext cx="3564000" cy="1875600"/>
          </a:xfrm>
        </p:spPr>
        <p:txBody>
          <a:bodyPr/>
          <a:lstStyle>
            <a:lvl2pPr>
              <a:defRPr/>
            </a:lvl2pPr>
            <a:lvl3pPr>
              <a:defRPr/>
            </a:lvl3pPr>
            <a:lvl4pPr>
              <a:defRPr baseline="0"/>
            </a:lvl4pPr>
            <a:lvl5pPr>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s-ES_tradnl"/>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_tradnl"/>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0F24CD9D-9D7E-494C-A423-C76BA9259695}" type="slidenum">
              <a:rPr lang="es-ES"/>
              <a:pPr>
                <a:defRPr/>
              </a:pPr>
              <a:t>‹#›</a:t>
            </a:fld>
            <a:endParaRPr lang="es-ES"/>
          </a:p>
        </p:txBody>
      </p:sp>
    </p:spTree>
    <p:extLst>
      <p:ext uri="{BB962C8B-B14F-4D97-AF65-F5344CB8AC3E}">
        <p14:creationId xmlns:p14="http://schemas.microsoft.com/office/powerpoint/2010/main" val="28095500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s-ES_tradnl"/>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_tradnl"/>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E1DC76F-EDC6-FB43-A3AD-51F2066979F6}" type="slidenum">
              <a:rPr lang="es-ES"/>
              <a:pPr>
                <a:defRPr/>
              </a:pPr>
              <a:t>‹#›</a:t>
            </a:fld>
            <a:endParaRPr lang="es-ES"/>
          </a:p>
        </p:txBody>
      </p:sp>
    </p:spTree>
    <p:extLst>
      <p:ext uri="{BB962C8B-B14F-4D97-AF65-F5344CB8AC3E}">
        <p14:creationId xmlns:p14="http://schemas.microsoft.com/office/powerpoint/2010/main" val="30434744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7385CE4-AA0B-A94A-A3AB-05490B2E2979}" type="slidenum">
              <a:rPr lang="es-ES"/>
              <a:pPr>
                <a:defRPr/>
              </a:pPr>
              <a:t>‹#›</a:t>
            </a:fld>
            <a:endParaRPr lang="es-ES"/>
          </a:p>
        </p:txBody>
      </p:sp>
    </p:spTree>
    <p:extLst>
      <p:ext uri="{BB962C8B-B14F-4D97-AF65-F5344CB8AC3E}">
        <p14:creationId xmlns:p14="http://schemas.microsoft.com/office/powerpoint/2010/main" val="9900475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s-ES_tradnl"/>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520A8D5-33C8-2E44-9B79-885798606ED9}" type="slidenum">
              <a:rPr lang="es-ES"/>
              <a:pPr>
                <a:defRPr/>
              </a:pPr>
              <a:t>‹#›</a:t>
            </a:fld>
            <a:endParaRPr lang="es-ES"/>
          </a:p>
        </p:txBody>
      </p:sp>
    </p:spTree>
    <p:extLst>
      <p:ext uri="{BB962C8B-B14F-4D97-AF65-F5344CB8AC3E}">
        <p14:creationId xmlns:p14="http://schemas.microsoft.com/office/powerpoint/2010/main" val="18445289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s-ES_tradnl"/>
              <a:t>Click to edit Master title style</a:t>
            </a:r>
            <a:endParaRPr lang="en-US"/>
          </a:p>
        </p:txBody>
      </p:sp>
      <p:sp>
        <p:nvSpPr>
          <p:cNvPr id="3" name="Table Placeholder 2"/>
          <p:cNvSpPr>
            <a:spLocks noGrp="1"/>
          </p:cNvSpPr>
          <p:nvPr>
            <p:ph type="tbl" idx="1"/>
          </p:nvPr>
        </p:nvSpPr>
        <p:spPr>
          <a:xfrm>
            <a:off x="457200" y="1200151"/>
            <a:ext cx="8229600" cy="339447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72D145A-1673-DF4B-BFC6-D3DBEE54F332}" type="slidenum">
              <a:rPr lang="es-ES"/>
              <a:pPr>
                <a:defRPr/>
              </a:pPr>
              <a:t>‹#›</a:t>
            </a:fld>
            <a:endParaRPr lang="es-ES"/>
          </a:p>
        </p:txBody>
      </p:sp>
    </p:spTree>
    <p:extLst>
      <p:ext uri="{BB962C8B-B14F-4D97-AF65-F5344CB8AC3E}">
        <p14:creationId xmlns:p14="http://schemas.microsoft.com/office/powerpoint/2010/main" val="2021249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628650" y="4767264"/>
            <a:ext cx="2057400" cy="274637"/>
          </a:xfrm>
          <a:prstGeom prst="rect">
            <a:avLst/>
          </a:prstGeom>
        </p:spPr>
        <p:txBody>
          <a:bodyPr/>
          <a:lstStyle/>
          <a:p>
            <a:fld id="{5BFBB947-EBA6-45CF-B740-F781BA810C8E}" type="datetimeFigureOut">
              <a:rPr lang="es-CO" smtClean="0"/>
              <a:t>8/09/2024</a:t>
            </a:fld>
            <a:endParaRPr lang="es-CO"/>
          </a:p>
        </p:txBody>
      </p:sp>
      <p:sp>
        <p:nvSpPr>
          <p:cNvPr id="3" name="Marcador de pie de página 2"/>
          <p:cNvSpPr>
            <a:spLocks noGrp="1"/>
          </p:cNvSpPr>
          <p:nvPr>
            <p:ph type="ftr" sz="quarter" idx="11"/>
          </p:nvPr>
        </p:nvSpPr>
        <p:spPr>
          <a:xfrm>
            <a:off x="3028950" y="4767264"/>
            <a:ext cx="3086100" cy="274637"/>
          </a:xfrm>
          <a:prstGeom prst="rect">
            <a:avLst/>
          </a:prstGeom>
        </p:spPr>
        <p:txBody>
          <a:bodyPr/>
          <a:lstStyle/>
          <a:p>
            <a:endParaRPr lang="es-CO"/>
          </a:p>
        </p:txBody>
      </p:sp>
      <p:sp>
        <p:nvSpPr>
          <p:cNvPr id="4" name="Marcador de número de diapositiva 3"/>
          <p:cNvSpPr>
            <a:spLocks noGrp="1"/>
          </p:cNvSpPr>
          <p:nvPr>
            <p:ph type="sldNum" sz="quarter" idx="12"/>
          </p:nvPr>
        </p:nvSpPr>
        <p:spPr>
          <a:xfrm>
            <a:off x="6457950" y="4767264"/>
            <a:ext cx="2057400" cy="274637"/>
          </a:xfrm>
          <a:prstGeom prst="rect">
            <a:avLst/>
          </a:prstGeom>
        </p:spPr>
        <p:txBody>
          <a:bodyPr/>
          <a:lstStyle/>
          <a:p>
            <a:fld id="{46376108-57EF-4CFC-B991-23A8031593B7}" type="slidenum">
              <a:rPr lang="es-CO" smtClean="0"/>
              <a:t>‹#›</a:t>
            </a:fld>
            <a:endParaRPr lang="es-CO"/>
          </a:p>
        </p:txBody>
      </p:sp>
    </p:spTree>
    <p:extLst>
      <p:ext uri="{BB962C8B-B14F-4D97-AF65-F5344CB8AC3E}">
        <p14:creationId xmlns:p14="http://schemas.microsoft.com/office/powerpoint/2010/main" val="19229653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187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274639"/>
            <a:ext cx="7886700" cy="993775"/>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idx="1"/>
          </p:nvPr>
        </p:nvSpPr>
        <p:spPr>
          <a:xfrm>
            <a:off x="628650" y="1370013"/>
            <a:ext cx="7886700" cy="3262312"/>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628650" y="4767264"/>
            <a:ext cx="2057400" cy="274637"/>
          </a:xfrm>
          <a:prstGeom prst="rect">
            <a:avLst/>
          </a:prstGeom>
        </p:spPr>
        <p:txBody>
          <a:bodyPr/>
          <a:lstStyle/>
          <a:p>
            <a:fld id="{5BFBB947-EBA6-45CF-B740-F781BA810C8E}" type="datetimeFigureOut">
              <a:rPr lang="es-CO" smtClean="0"/>
              <a:t>8/09/2024</a:t>
            </a:fld>
            <a:endParaRPr lang="es-CO"/>
          </a:p>
        </p:txBody>
      </p:sp>
      <p:sp>
        <p:nvSpPr>
          <p:cNvPr id="5" name="Marcador de pie de página 4"/>
          <p:cNvSpPr>
            <a:spLocks noGrp="1"/>
          </p:cNvSpPr>
          <p:nvPr>
            <p:ph type="ftr" sz="quarter" idx="11"/>
          </p:nvPr>
        </p:nvSpPr>
        <p:spPr>
          <a:xfrm>
            <a:off x="3028950" y="4767264"/>
            <a:ext cx="3086100" cy="274637"/>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6457950" y="4767264"/>
            <a:ext cx="2057400" cy="274637"/>
          </a:xfrm>
          <a:prstGeom prst="rect">
            <a:avLst/>
          </a:prstGeom>
        </p:spPr>
        <p:txBody>
          <a:bodyPr/>
          <a:lstStyle/>
          <a:p>
            <a:fld id="{46376108-57EF-4CFC-B991-23A8031593B7}" type="slidenum">
              <a:rPr lang="es-CO" smtClean="0"/>
              <a:t>‹#›</a:t>
            </a:fld>
            <a:endParaRPr lang="es-CO"/>
          </a:p>
        </p:txBody>
      </p:sp>
    </p:spTree>
    <p:extLst>
      <p:ext uri="{BB962C8B-B14F-4D97-AF65-F5344CB8AC3E}">
        <p14:creationId xmlns:p14="http://schemas.microsoft.com/office/powerpoint/2010/main" val="9568599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342900" y="514064"/>
            <a:ext cx="4229100" cy="1790700"/>
          </a:xfrm>
        </p:spPr>
        <p:txBody>
          <a:bodyPr anchor="t" anchorCtr="0">
            <a:normAutofit/>
          </a:bodyPr>
          <a:lstStyle>
            <a:lvl1pPr algn="l">
              <a:defRPr sz="36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342900" y="2400300"/>
            <a:ext cx="4229100" cy="124182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342900" y="342900"/>
            <a:ext cx="8458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1" y="4389738"/>
            <a:ext cx="1735980" cy="528552"/>
          </a:xfrm>
          <a:prstGeom prst="rect">
            <a:avLst/>
          </a:prstGeom>
        </p:spPr>
      </p:pic>
      <p:sp>
        <p:nvSpPr>
          <p:cNvPr id="4" name="Footer Placeholder 4">
            <a:extLst>
              <a:ext uri="{FF2B5EF4-FFF2-40B4-BE49-F238E27FC236}">
                <a16:creationId xmlns:a16="http://schemas.microsoft.com/office/drawing/2014/main" id="{1C6BBDF4-255F-DE1B-9706-7A7A9307347B}"/>
              </a:ext>
            </a:extLst>
          </p:cNvPr>
          <p:cNvSpPr>
            <a:spLocks noGrp="1"/>
          </p:cNvSpPr>
          <p:nvPr>
            <p:ph type="ftr" sz="quarter" idx="3"/>
          </p:nvPr>
        </p:nvSpPr>
        <p:spPr>
          <a:xfrm>
            <a:off x="4650129" y="4798039"/>
            <a:ext cx="3865944" cy="243068"/>
          </a:xfrm>
          <a:prstGeom prst="rect">
            <a:avLst/>
          </a:prstGeom>
        </p:spPr>
        <p:txBody>
          <a:bodyPr vert="horz" lIns="0" tIns="0" rIns="0" bIns="0" rtlCol="0" anchor="t" anchorCtr="0"/>
          <a:lstStyle>
            <a:lvl1pPr algn="r">
              <a:defRPr sz="675" b="0" i="0">
                <a:solidFill>
                  <a:schemeClr val="tx1">
                    <a:tint val="75000"/>
                  </a:schemeClr>
                </a:solidFill>
                <a:latin typeface="+mn-lt"/>
              </a:defRPr>
            </a:lvl1pPr>
          </a:lstStyle>
          <a:p>
            <a:endParaRPr lang="en-US"/>
          </a:p>
        </p:txBody>
      </p:sp>
      <p:sp>
        <p:nvSpPr>
          <p:cNvPr id="5" name="Slide Number Placeholder 5">
            <a:extLst>
              <a:ext uri="{FF2B5EF4-FFF2-40B4-BE49-F238E27FC236}">
                <a16:creationId xmlns:a16="http://schemas.microsoft.com/office/drawing/2014/main" id="{904E82C0-6E0F-00EB-4712-502CE30A1767}"/>
              </a:ext>
            </a:extLst>
          </p:cNvPr>
          <p:cNvSpPr>
            <a:spLocks noGrp="1"/>
          </p:cNvSpPr>
          <p:nvPr>
            <p:ph type="sldNum" sz="quarter" idx="4"/>
          </p:nvPr>
        </p:nvSpPr>
        <p:spPr>
          <a:xfrm>
            <a:off x="8516074" y="4798039"/>
            <a:ext cx="285026" cy="240506"/>
          </a:xfrm>
          <a:prstGeom prst="rect">
            <a:avLst/>
          </a:prstGeom>
        </p:spPr>
        <p:txBody>
          <a:bodyPr vert="horz" lIns="0" tIns="0" rIns="0" bIns="0" rtlCol="0" anchor="t" anchorCtr="0"/>
          <a:lstStyle>
            <a:lvl1pPr algn="r">
              <a:defRPr sz="675"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5627238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_navy with pattern background">
    <p:bg>
      <p:bgPr>
        <a:solidFill>
          <a:srgbClr val="002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D99E1C-D74E-374D-8800-FB673CA41289}"/>
              </a:ext>
            </a:extLst>
          </p:cNvPr>
          <p:cNvPicPr>
            <a:picLocks noChangeAspect="1"/>
          </p:cNvPicPr>
          <p:nvPr userDrawn="1"/>
        </p:nvPicPr>
        <p:blipFill>
          <a:blip r:embed="rId2">
            <a:alphaModFix amt="52000"/>
          </a:blip>
          <a:stretch>
            <a:fillRect/>
          </a:stretch>
        </p:blipFill>
        <p:spPr>
          <a:xfrm>
            <a:off x="0" y="47802"/>
            <a:ext cx="9144000" cy="5047896"/>
          </a:xfrm>
          <a:prstGeom prst="rect">
            <a:avLst/>
          </a:prstGeom>
          <a:solidFill>
            <a:srgbClr val="00208A">
              <a:alpha val="0"/>
            </a:srgbClr>
          </a:solidFill>
          <a:ln>
            <a:noFill/>
          </a:ln>
        </p:spPr>
      </p:pic>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342900" y="514064"/>
            <a:ext cx="4229100" cy="1790700"/>
          </a:xfrm>
        </p:spPr>
        <p:txBody>
          <a:bodyPr anchor="t" anchorCtr="0">
            <a:normAutofit/>
          </a:bodyPr>
          <a:lstStyle>
            <a:lvl1pPr algn="l">
              <a:defRPr sz="36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342900" y="2400300"/>
            <a:ext cx="4229100" cy="124182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342900" y="342900"/>
            <a:ext cx="8458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2901" y="4389738"/>
            <a:ext cx="1735980" cy="528552"/>
          </a:xfrm>
          <a:prstGeom prst="rect">
            <a:avLst/>
          </a:prstGeom>
        </p:spPr>
      </p:pic>
      <p:sp>
        <p:nvSpPr>
          <p:cNvPr id="5" name="Slide Number Placeholder 5">
            <a:extLst>
              <a:ext uri="{FF2B5EF4-FFF2-40B4-BE49-F238E27FC236}">
                <a16:creationId xmlns:a16="http://schemas.microsoft.com/office/drawing/2014/main" id="{14706F60-D920-20AC-2ECD-53232044E908}"/>
              </a:ext>
            </a:extLst>
          </p:cNvPr>
          <p:cNvSpPr>
            <a:spLocks noGrp="1"/>
          </p:cNvSpPr>
          <p:nvPr>
            <p:ph type="sldNum" sz="quarter" idx="4"/>
          </p:nvPr>
        </p:nvSpPr>
        <p:spPr>
          <a:xfrm>
            <a:off x="8516074" y="4798039"/>
            <a:ext cx="285026" cy="240506"/>
          </a:xfrm>
          <a:prstGeom prst="rect">
            <a:avLst/>
          </a:prstGeom>
        </p:spPr>
        <p:txBody>
          <a:bodyPr vert="horz" lIns="0" tIns="0" rIns="0" bIns="0" rtlCol="0" anchor="t" anchorCtr="0"/>
          <a:lstStyle>
            <a:lvl1pPr algn="r">
              <a:defRPr sz="675"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1227181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amp;3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dirty="0"/>
              <a:t>TITLE</a:t>
            </a:r>
          </a:p>
        </p:txBody>
      </p:sp>
      <p:sp>
        <p:nvSpPr>
          <p:cNvPr id="3" name="Espace réservé du contenu 2"/>
          <p:cNvSpPr>
            <a:spLocks noGrp="1"/>
          </p:cNvSpPr>
          <p:nvPr>
            <p:ph idx="1" hasCustomPrompt="1"/>
          </p:nvPr>
        </p:nvSpPr>
        <p:spPr bwMode="gray">
          <a:xfrm>
            <a:off x="504000" y="2480400"/>
            <a:ext cx="2304000" cy="1875600"/>
          </a:xfrm>
        </p:spPr>
        <p:txBody>
          <a:bodyPr/>
          <a:lstStyle>
            <a:lvl2pPr>
              <a:defRPr/>
            </a:lvl2pPr>
            <a:lvl3pPr>
              <a:defRPr/>
            </a:lvl3pPr>
            <a:lvl4pPr>
              <a:defRPr baseline="0"/>
            </a:lvl4pPr>
            <a:lvl5pPr>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10" name="Espace réservé du texte 9"/>
          <p:cNvSpPr>
            <a:spLocks noGrp="1"/>
          </p:cNvSpPr>
          <p:nvPr>
            <p:ph type="body" sz="quarter" idx="13" hasCustomPrompt="1"/>
          </p:nvPr>
        </p:nvSpPr>
        <p:spPr bwMode="gray">
          <a:xfrm>
            <a:off x="504000" y="1202400"/>
            <a:ext cx="8136000" cy="945000"/>
          </a:xfrm>
        </p:spPr>
        <p:txBody>
          <a:body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9" name="Espace réservé du numéro de diapositive 8"/>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dirty="0"/>
          </a:p>
        </p:txBody>
      </p:sp>
      <p:sp>
        <p:nvSpPr>
          <p:cNvPr id="13" name="Espace réservé du contenu 2"/>
          <p:cNvSpPr>
            <a:spLocks noGrp="1"/>
          </p:cNvSpPr>
          <p:nvPr>
            <p:ph idx="17" hasCustomPrompt="1"/>
          </p:nvPr>
        </p:nvSpPr>
        <p:spPr bwMode="gray">
          <a:xfrm>
            <a:off x="3125519" y="2480400"/>
            <a:ext cx="2304000" cy="1875600"/>
          </a:xfrm>
        </p:spPr>
        <p:txBody>
          <a:bodyPr/>
          <a:lstStyle>
            <a:lvl2pPr>
              <a:defRPr/>
            </a:lvl2pPr>
            <a:lvl3pPr>
              <a:defRPr/>
            </a:lvl3pPr>
            <a:lvl4pPr>
              <a:defRPr baseline="0"/>
            </a:lvl4pPr>
            <a:lvl5pPr>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14" name="Espace réservé du contenu 2"/>
          <p:cNvSpPr>
            <a:spLocks noGrp="1"/>
          </p:cNvSpPr>
          <p:nvPr>
            <p:ph idx="18" hasCustomPrompt="1"/>
          </p:nvPr>
        </p:nvSpPr>
        <p:spPr bwMode="gray">
          <a:xfrm>
            <a:off x="5735100" y="2480400"/>
            <a:ext cx="2304000" cy="1875600"/>
          </a:xfrm>
        </p:spPr>
        <p:txBody>
          <a:bodyPr/>
          <a:lstStyle>
            <a:lvl2pPr>
              <a:defRPr/>
            </a:lvl2pPr>
            <a:lvl3pPr>
              <a:defRPr/>
            </a:lvl3pPr>
            <a:lvl4pPr>
              <a:defRPr baseline="0"/>
            </a:lvl4pPr>
            <a:lvl5pPr>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_navy + blue log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342900" y="514064"/>
            <a:ext cx="4229100" cy="1790700"/>
          </a:xfrm>
        </p:spPr>
        <p:txBody>
          <a:bodyPr anchor="t" anchorCtr="0">
            <a:normAutofit/>
          </a:bodyPr>
          <a:lstStyle>
            <a:lvl1pPr algn="l">
              <a:defRPr sz="36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342900" y="2400300"/>
            <a:ext cx="4229100" cy="124182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342900" y="342900"/>
            <a:ext cx="8458200" cy="0"/>
          </a:xfrm>
          <a:prstGeom prst="line">
            <a:avLst/>
          </a:prstGeom>
          <a:ln w="19050">
            <a:solidFill>
              <a:srgbClr val="009ADE"/>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2" y="4389739"/>
            <a:ext cx="1735978" cy="528551"/>
          </a:xfrm>
          <a:prstGeom prst="rect">
            <a:avLst/>
          </a:prstGeom>
        </p:spPr>
      </p:pic>
      <p:sp>
        <p:nvSpPr>
          <p:cNvPr id="4" name="Slide Number Placeholder 5">
            <a:extLst>
              <a:ext uri="{FF2B5EF4-FFF2-40B4-BE49-F238E27FC236}">
                <a16:creationId xmlns:a16="http://schemas.microsoft.com/office/drawing/2014/main" id="{39CC8919-662B-B3FF-7C3F-B7449EFD5256}"/>
              </a:ext>
            </a:extLst>
          </p:cNvPr>
          <p:cNvSpPr>
            <a:spLocks noGrp="1"/>
          </p:cNvSpPr>
          <p:nvPr>
            <p:ph type="sldNum" sz="quarter" idx="4"/>
          </p:nvPr>
        </p:nvSpPr>
        <p:spPr>
          <a:xfrm>
            <a:off x="8516074" y="4798039"/>
            <a:ext cx="285026" cy="240506"/>
          </a:xfrm>
          <a:prstGeom prst="rect">
            <a:avLst/>
          </a:prstGeom>
        </p:spPr>
        <p:txBody>
          <a:bodyPr vert="horz" lIns="0" tIns="0" rIns="0" bIns="0" rtlCol="0" anchor="t" anchorCtr="0"/>
          <a:lstStyle>
            <a:lvl1pPr algn="r">
              <a:defRPr sz="675"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40041065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_light blu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C07BE4-5AF9-FF47-B682-ABA70C1652CA}"/>
              </a:ext>
            </a:extLst>
          </p:cNvPr>
          <p:cNvSpPr/>
          <p:nvPr userDrawn="1"/>
        </p:nvSpPr>
        <p:spPr>
          <a:xfrm>
            <a:off x="0" y="0"/>
            <a:ext cx="9144000" cy="4010628"/>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342900" y="514064"/>
            <a:ext cx="4229100" cy="1790700"/>
          </a:xfrm>
        </p:spPr>
        <p:txBody>
          <a:bodyPr anchor="t" anchorCtr="0">
            <a:normAutofit/>
          </a:bodyPr>
          <a:lstStyle>
            <a:lvl1pPr algn="l">
              <a:defRPr sz="3600">
                <a:solidFill>
                  <a:srgbClr val="00205C"/>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342900" y="2400300"/>
            <a:ext cx="4229100" cy="1241822"/>
          </a:xfrm>
        </p:spPr>
        <p:txBody>
          <a:bodyPr/>
          <a:lstStyle>
            <a:lvl1pPr marL="0" indent="0" algn="l">
              <a:buNone/>
              <a:defRPr sz="1800">
                <a:solidFill>
                  <a:srgbClr val="00205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342900" y="342900"/>
            <a:ext cx="8458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07A3732-E7A9-B344-8DAE-D56547DA56A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2" y="4389738"/>
            <a:ext cx="1735978" cy="528552"/>
          </a:xfrm>
          <a:prstGeom prst="rect">
            <a:avLst/>
          </a:prstGeom>
        </p:spPr>
      </p:pic>
      <p:sp>
        <p:nvSpPr>
          <p:cNvPr id="5" name="Slide Number Placeholder 5">
            <a:extLst>
              <a:ext uri="{FF2B5EF4-FFF2-40B4-BE49-F238E27FC236}">
                <a16:creationId xmlns:a16="http://schemas.microsoft.com/office/drawing/2014/main" id="{8F093C36-97F6-C926-9CB5-87B624BAF550}"/>
              </a:ext>
            </a:extLst>
          </p:cNvPr>
          <p:cNvSpPr>
            <a:spLocks noGrp="1"/>
          </p:cNvSpPr>
          <p:nvPr>
            <p:ph type="sldNum" sz="quarter" idx="4"/>
          </p:nvPr>
        </p:nvSpPr>
        <p:spPr>
          <a:xfrm>
            <a:off x="8516074" y="4798039"/>
            <a:ext cx="285026" cy="240506"/>
          </a:xfrm>
          <a:prstGeom prst="rect">
            <a:avLst/>
          </a:prstGeom>
        </p:spPr>
        <p:txBody>
          <a:bodyPr vert="horz" lIns="0" tIns="0" rIns="0" bIns="0" rtlCol="0" anchor="t" anchorCtr="0"/>
          <a:lstStyle>
            <a:lvl1pPr algn="r">
              <a:defRPr sz="675" b="0" i="0">
                <a:solidFill>
                  <a:schemeClr val="tx1">
                    <a:tint val="75000"/>
                  </a:schemeClr>
                </a:solidFill>
                <a:latin typeface="+mn-lt"/>
              </a:defRPr>
            </a:lvl1pPr>
          </a:lstStyle>
          <a:p>
            <a:fld id="{714BF2E0-EE3B-6A4E-9FB9-82DE86E1F02F}" type="slidenum">
              <a:rPr lang="en-US" smtClean="0"/>
              <a:pPr/>
              <a:t>‹#›</a:t>
            </a:fld>
            <a:endParaRPr lang="en-US"/>
          </a:p>
        </p:txBody>
      </p:sp>
    </p:spTree>
    <p:extLst>
      <p:ext uri="{BB962C8B-B14F-4D97-AF65-F5344CB8AC3E}">
        <p14:creationId xmlns:p14="http://schemas.microsoft.com/office/powerpoint/2010/main" val="726683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Header_navy+blu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342900" y="514351"/>
            <a:ext cx="4229100" cy="2057400"/>
          </a:xfrm>
        </p:spPr>
        <p:txBody>
          <a:bodyPr anchor="t" anchorCtr="0">
            <a:normAutofit/>
          </a:bodyPr>
          <a:lstStyle>
            <a:lvl1pPr>
              <a:defRPr sz="3150">
                <a:solidFill>
                  <a:srgbClr val="009ADE"/>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4650129" y="4798039"/>
            <a:ext cx="3865944" cy="243068"/>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342900" y="342900"/>
            <a:ext cx="8458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41AFBD7E-873F-FC49-A840-08A744808D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2" y="4389739"/>
            <a:ext cx="1735978" cy="528551"/>
          </a:xfrm>
          <a:prstGeom prst="rect">
            <a:avLst/>
          </a:prstGeom>
        </p:spPr>
      </p:pic>
    </p:spTree>
    <p:extLst>
      <p:ext uri="{BB962C8B-B14F-4D97-AF65-F5344CB8AC3E}">
        <p14:creationId xmlns:p14="http://schemas.microsoft.com/office/powerpoint/2010/main" val="24247562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Header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342900" y="514351"/>
            <a:ext cx="4229100" cy="2057400"/>
          </a:xfrm>
        </p:spPr>
        <p:txBody>
          <a:bodyPr anchor="t" anchorCtr="0">
            <a:normAutofit/>
          </a:bodyPr>
          <a:lstStyle>
            <a:lvl1pPr>
              <a:defRPr sz="315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4650129" y="4798039"/>
            <a:ext cx="3865944" cy="243068"/>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342900" y="342900"/>
            <a:ext cx="8458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F07AB91-D215-9B41-9808-46FFB4D275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2" y="4500680"/>
            <a:ext cx="1371599" cy="417609"/>
          </a:xfrm>
          <a:prstGeom prst="rect">
            <a:avLst/>
          </a:prstGeom>
        </p:spPr>
      </p:pic>
    </p:spTree>
    <p:extLst>
      <p:ext uri="{BB962C8B-B14F-4D97-AF65-F5344CB8AC3E}">
        <p14:creationId xmlns:p14="http://schemas.microsoft.com/office/powerpoint/2010/main" val="4624967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Section Header_navy with bullets">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342900" y="514350"/>
            <a:ext cx="4229100" cy="2306902"/>
          </a:xfrm>
        </p:spPr>
        <p:txBody>
          <a:bodyPr>
            <a:normAutofit/>
          </a:bodyPr>
          <a:lstStyle>
            <a:lvl1pPr>
              <a:defRPr sz="3150">
                <a:solidFill>
                  <a:srgbClr val="009AD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5937813" y="514350"/>
            <a:ext cx="2863287" cy="40957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4650129" y="4798039"/>
            <a:ext cx="3865944" cy="243068"/>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47586040-0D3B-0A43-AF9D-DF0628A08055}"/>
              </a:ext>
              <a:ext uri="{C183D7F6-B498-43B3-948B-1728B52AA6E4}">
                <adec:decorative xmlns:adec="http://schemas.microsoft.com/office/drawing/2017/decorative" val="1"/>
              </a:ext>
            </a:extLst>
          </p:cNvPr>
          <p:cNvCxnSpPr>
            <a:cxnSpLocks/>
          </p:cNvCxnSpPr>
          <p:nvPr userDrawn="1"/>
        </p:nvCxnSpPr>
        <p:spPr>
          <a:xfrm>
            <a:off x="342900" y="342900"/>
            <a:ext cx="8458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1A501AEF-ABA1-5B46-9DF6-FA16A49F32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2" y="4500680"/>
            <a:ext cx="1371599" cy="417609"/>
          </a:xfrm>
          <a:prstGeom prst="rect">
            <a:avLst/>
          </a:prstGeom>
        </p:spPr>
      </p:pic>
    </p:spTree>
    <p:extLst>
      <p:ext uri="{BB962C8B-B14F-4D97-AF65-F5344CB8AC3E}">
        <p14:creationId xmlns:p14="http://schemas.microsoft.com/office/powerpoint/2010/main" val="16587079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Header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342900" y="514351"/>
            <a:ext cx="4229100" cy="2057400"/>
          </a:xfrm>
        </p:spPr>
        <p:txBody>
          <a:bodyPr anchor="t" anchorCtr="0">
            <a:normAutofit/>
          </a:bodyPr>
          <a:lstStyle>
            <a:lvl1pPr>
              <a:defRPr sz="315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4650129" y="4798039"/>
            <a:ext cx="3865944" cy="243068"/>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342900" y="342900"/>
            <a:ext cx="8458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D1B0992-9F08-4D46-9772-C6DCA591D5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2" y="4500680"/>
            <a:ext cx="1371599" cy="417610"/>
          </a:xfrm>
          <a:prstGeom prst="rect">
            <a:avLst/>
          </a:prstGeom>
        </p:spPr>
      </p:pic>
    </p:spTree>
    <p:extLst>
      <p:ext uri="{BB962C8B-B14F-4D97-AF65-F5344CB8AC3E}">
        <p14:creationId xmlns:p14="http://schemas.microsoft.com/office/powerpoint/2010/main" val="15207271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Header_light blue+imag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342900" y="514351"/>
            <a:ext cx="4229100" cy="2057400"/>
          </a:xfrm>
        </p:spPr>
        <p:txBody>
          <a:bodyPr anchor="t" anchorCtr="0">
            <a:normAutofit/>
          </a:bodyPr>
          <a:lstStyle>
            <a:lvl1pPr>
              <a:defRPr sz="315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4650129" y="4798039"/>
            <a:ext cx="3865944" cy="243068"/>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342900" y="342900"/>
            <a:ext cx="8458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person&#10;&#10;Description automatically generated">
            <a:extLst>
              <a:ext uri="{FF2B5EF4-FFF2-40B4-BE49-F238E27FC236}">
                <a16:creationId xmlns:a16="http://schemas.microsoft.com/office/drawing/2014/main" id="{358AE12E-C068-CD44-A709-794E11A2B7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7124" y="-38822"/>
            <a:ext cx="8326875" cy="5182322"/>
          </a:xfrm>
          <a:prstGeom prst="rect">
            <a:avLst/>
          </a:prstGeom>
        </p:spPr>
      </p:pic>
      <p:pic>
        <p:nvPicPr>
          <p:cNvPr id="9" name="Picture 8" descr="World Health Organization logo ">
            <a:extLst>
              <a:ext uri="{FF2B5EF4-FFF2-40B4-BE49-F238E27FC236}">
                <a16:creationId xmlns:a16="http://schemas.microsoft.com/office/drawing/2014/main" id="{185721B3-1393-424A-8F5B-131AC862532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2902" y="4500680"/>
            <a:ext cx="1371599" cy="417610"/>
          </a:xfrm>
          <a:prstGeom prst="rect">
            <a:avLst/>
          </a:prstGeom>
        </p:spPr>
      </p:pic>
    </p:spTree>
    <p:extLst>
      <p:ext uri="{BB962C8B-B14F-4D97-AF65-F5344CB8AC3E}">
        <p14:creationId xmlns:p14="http://schemas.microsoft.com/office/powerpoint/2010/main" val="6029949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6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75398"/>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342900" y="514351"/>
            <a:ext cx="4229100" cy="1252095"/>
          </a:xfrm>
          <a:solidFill>
            <a:srgbClr val="C9DDF3">
              <a:alpha val="80000"/>
            </a:srgbClr>
          </a:solidFill>
        </p:spPr>
        <p:txBody>
          <a:bodyPr lIns="144000" anchor="t" anchorCtr="0">
            <a:spAutoFit/>
          </a:bodyPr>
          <a:lstStyle>
            <a:lvl1pPr>
              <a:defRPr sz="4500">
                <a:solidFill>
                  <a:schemeClr val="tx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4650129" y="4798039"/>
            <a:ext cx="3865944" cy="243068"/>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342900" y="342900"/>
            <a:ext cx="8458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9F263B6D-8996-474F-BAA8-575C05E6660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2902" y="4500680"/>
            <a:ext cx="1371599" cy="417609"/>
          </a:xfrm>
          <a:prstGeom prst="rect">
            <a:avLst/>
          </a:prstGeom>
        </p:spPr>
      </p:pic>
    </p:spTree>
    <p:extLst>
      <p:ext uri="{BB962C8B-B14F-4D97-AF65-F5344CB8AC3E}">
        <p14:creationId xmlns:p14="http://schemas.microsoft.com/office/powerpoint/2010/main" val="2397410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342900" y="514351"/>
            <a:ext cx="4229100" cy="1246495"/>
          </a:xfrm>
          <a:solidFill>
            <a:srgbClr val="DDEFF9">
              <a:alpha val="80000"/>
            </a:srgbClr>
          </a:solidFill>
        </p:spPr>
        <p:txBody>
          <a:bodyPr wrap="square" lIns="144000" anchor="t" anchorCtr="0">
            <a:spAutoFit/>
          </a:bodyPr>
          <a:lstStyle>
            <a:lvl1pPr>
              <a:defRPr sz="45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4650129" y="4798039"/>
            <a:ext cx="3865944" cy="243068"/>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342900" y="342900"/>
            <a:ext cx="8458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C31A47E6-021F-C944-BAE1-D55D61F608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2902" y="4500680"/>
            <a:ext cx="1371599" cy="417609"/>
          </a:xfrm>
          <a:prstGeom prst="rect">
            <a:avLst/>
          </a:prstGeom>
        </p:spPr>
      </p:pic>
    </p:spTree>
    <p:extLst>
      <p:ext uri="{BB962C8B-B14F-4D97-AF65-F5344CB8AC3E}">
        <p14:creationId xmlns:p14="http://schemas.microsoft.com/office/powerpoint/2010/main" val="33660826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1"/>
          <a:stretch/>
        </p:blipFill>
        <p:spPr>
          <a:xfrm>
            <a:off x="0" y="0"/>
            <a:ext cx="9144000" cy="51435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342900" y="514351"/>
            <a:ext cx="4229100" cy="1246495"/>
          </a:xfrm>
          <a:solidFill>
            <a:srgbClr val="C9DDF3">
              <a:alpha val="80000"/>
            </a:srgbClr>
          </a:solidFill>
        </p:spPr>
        <p:txBody>
          <a:bodyPr lIns="144000" anchor="t" anchorCtr="0">
            <a:spAutoFit/>
          </a:bodyPr>
          <a:lstStyle>
            <a:lvl1pPr>
              <a:defRPr sz="45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4650129" y="4798039"/>
            <a:ext cx="3865944" cy="243068"/>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342900" y="342900"/>
            <a:ext cx="8458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World Health Organization logo ">
            <a:extLst>
              <a:ext uri="{FF2B5EF4-FFF2-40B4-BE49-F238E27FC236}">
                <a16:creationId xmlns:a16="http://schemas.microsoft.com/office/drawing/2014/main" id="{D8591945-98AC-6ECD-0960-38810276F97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2904" y="4500680"/>
            <a:ext cx="1371596" cy="417609"/>
          </a:xfrm>
          <a:prstGeom prst="rect">
            <a:avLst/>
          </a:prstGeom>
        </p:spPr>
      </p:pic>
    </p:spTree>
    <p:extLst>
      <p:ext uri="{BB962C8B-B14F-4D97-AF65-F5344CB8AC3E}">
        <p14:creationId xmlns:p14="http://schemas.microsoft.com/office/powerpoint/2010/main" val="3056724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504000" y="162938"/>
            <a:ext cx="8136000" cy="777478"/>
          </a:xfrm>
        </p:spPr>
        <p:txBody>
          <a:bodyPr/>
          <a:lstStyle/>
          <a:p>
            <a:r>
              <a:rPr lang="en-GB" noProof="0" dirty="0"/>
              <a:t>TITLE</a:t>
            </a:r>
          </a:p>
        </p:txBody>
      </p:sp>
      <p:sp>
        <p:nvSpPr>
          <p:cNvPr id="3" name="Espace réservé du contenu 2"/>
          <p:cNvSpPr>
            <a:spLocks noGrp="1"/>
          </p:cNvSpPr>
          <p:nvPr>
            <p:ph idx="1" hasCustomPrompt="1"/>
          </p:nvPr>
        </p:nvSpPr>
        <p:spPr bwMode="gray">
          <a:xfrm>
            <a:off x="504000" y="1202400"/>
            <a:ext cx="4068000" cy="1526400"/>
          </a:xfrm>
        </p:spPr>
        <p:txBody>
          <a:bodyPr/>
          <a:lstStyle>
            <a:lvl2pPr>
              <a:defRPr/>
            </a:lvl2pPr>
            <a:lvl3pPr>
              <a:defRPr/>
            </a:lvl3pPr>
            <a:lvl4pPr>
              <a:defRPr baseline="0"/>
            </a:lvl4pPr>
            <a:lvl5pPr>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8" name="Espace réservé du numéro de diapositive 7"/>
          <p:cNvSpPr>
            <a:spLocks noGrp="1"/>
          </p:cNvSpPr>
          <p:nvPr>
            <p:ph type="sldNum" sz="quarter" idx="11"/>
          </p:nvPr>
        </p:nvSpPr>
        <p:spPr bwMode="gray"/>
        <p:txBody>
          <a:bodyPr/>
          <a:lstStyle/>
          <a:p>
            <a:pPr algn="l"/>
            <a:fld id="{733122C9-A0B9-462F-8757-0847AD287B63}" type="slidenum">
              <a:rPr lang="en-GB" noProof="0" smtClean="0"/>
              <a:pPr algn="l"/>
              <a:t>‹#›</a:t>
            </a:fld>
            <a:endParaRPr lang="en-GB" noProof="0" dirty="0"/>
          </a:p>
        </p:txBody>
      </p:sp>
      <p:sp>
        <p:nvSpPr>
          <p:cNvPr id="9" name="Espace réservé du contenu 2"/>
          <p:cNvSpPr>
            <a:spLocks noGrp="1"/>
          </p:cNvSpPr>
          <p:nvPr>
            <p:ph idx="13" hasCustomPrompt="1"/>
          </p:nvPr>
        </p:nvSpPr>
        <p:spPr bwMode="gray">
          <a:xfrm>
            <a:off x="4572000" y="1202400"/>
            <a:ext cx="4068000" cy="1526400"/>
          </a:xfrm>
        </p:spPr>
        <p:txBody>
          <a:bodyPr/>
          <a:lstStyle>
            <a:lvl2pPr>
              <a:defRPr/>
            </a:lvl2pPr>
            <a:lvl3pPr>
              <a:defRPr/>
            </a:lvl3pPr>
            <a:lvl4pPr>
              <a:defRPr baseline="0"/>
            </a:lvl4pPr>
            <a:lvl5pPr>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13" name="Espace réservé du contenu 2"/>
          <p:cNvSpPr>
            <a:spLocks noGrp="1"/>
          </p:cNvSpPr>
          <p:nvPr>
            <p:ph idx="14" hasCustomPrompt="1"/>
          </p:nvPr>
        </p:nvSpPr>
        <p:spPr bwMode="gray">
          <a:xfrm>
            <a:off x="504000" y="2828541"/>
            <a:ext cx="4068000" cy="1525972"/>
          </a:xfrm>
        </p:spPr>
        <p:txBody>
          <a:bodyPr/>
          <a:lstStyle>
            <a:lvl2pPr>
              <a:defRPr/>
            </a:lvl2pPr>
            <a:lvl3pPr>
              <a:defRPr/>
            </a:lvl3pPr>
            <a:lvl4pPr>
              <a:defRPr baseline="0"/>
            </a:lvl4pPr>
            <a:lvl5pPr>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14" name="Espace réservé du contenu 2"/>
          <p:cNvSpPr>
            <a:spLocks noGrp="1"/>
          </p:cNvSpPr>
          <p:nvPr>
            <p:ph idx="15" hasCustomPrompt="1"/>
          </p:nvPr>
        </p:nvSpPr>
        <p:spPr bwMode="gray">
          <a:xfrm>
            <a:off x="4572000" y="2828541"/>
            <a:ext cx="4068000" cy="1525972"/>
          </a:xfrm>
        </p:spPr>
        <p:txBody>
          <a:bodyPr/>
          <a:lstStyle>
            <a:lvl2pPr>
              <a:defRPr/>
            </a:lvl2pPr>
            <a:lvl3pPr>
              <a:defRPr/>
            </a:lvl3pPr>
            <a:lvl4pPr>
              <a:defRPr baseline="0"/>
            </a:lvl4pPr>
            <a:lvl5pPr>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0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92" y="0"/>
            <a:ext cx="9143999" cy="51435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342900" y="514351"/>
            <a:ext cx="4229100" cy="1246495"/>
          </a:xfrm>
          <a:solidFill>
            <a:srgbClr val="C9DDF3">
              <a:alpha val="80000"/>
            </a:srgbClr>
          </a:solidFill>
        </p:spPr>
        <p:txBody>
          <a:bodyPr lIns="144000" anchor="t" anchorCtr="0">
            <a:spAutoFit/>
          </a:bodyPr>
          <a:lstStyle>
            <a:lvl1pPr>
              <a:defRPr sz="45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4650129" y="4798039"/>
            <a:ext cx="3865944" cy="243068"/>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342900" y="342900"/>
            <a:ext cx="8458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0C9FB247-3197-0943-93E9-189420DEBD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2902" y="4500680"/>
            <a:ext cx="1371599" cy="417609"/>
          </a:xfrm>
          <a:prstGeom prst="rect">
            <a:avLst/>
          </a:prstGeom>
        </p:spPr>
      </p:pic>
    </p:spTree>
    <p:extLst>
      <p:ext uri="{BB962C8B-B14F-4D97-AF65-F5344CB8AC3E}">
        <p14:creationId xmlns:p14="http://schemas.microsoft.com/office/powerpoint/2010/main" val="13332117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3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342900" y="514351"/>
            <a:ext cx="4229100" cy="1246495"/>
          </a:xfrm>
          <a:solidFill>
            <a:srgbClr val="C9DDF3">
              <a:alpha val="80000"/>
            </a:srgbClr>
          </a:solidFill>
        </p:spPr>
        <p:txBody>
          <a:bodyPr lIns="144000" anchor="t" anchorCtr="0">
            <a:spAutoFit/>
          </a:bodyPr>
          <a:lstStyle>
            <a:lvl1pPr>
              <a:defRPr sz="45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4650129" y="4798039"/>
            <a:ext cx="3865944" cy="243068"/>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342900" y="342900"/>
            <a:ext cx="8458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World Health Organization logo ">
            <a:extLst>
              <a:ext uri="{FF2B5EF4-FFF2-40B4-BE49-F238E27FC236}">
                <a16:creationId xmlns:a16="http://schemas.microsoft.com/office/drawing/2014/main" id="{69980E6F-8A3C-16B6-F34B-10A38190A99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2904" y="4500680"/>
            <a:ext cx="1371596" cy="417609"/>
          </a:xfrm>
          <a:prstGeom prst="rect">
            <a:avLst/>
          </a:prstGeom>
        </p:spPr>
      </p:pic>
    </p:spTree>
    <p:extLst>
      <p:ext uri="{BB962C8B-B14F-4D97-AF65-F5344CB8AC3E}">
        <p14:creationId xmlns:p14="http://schemas.microsoft.com/office/powerpoint/2010/main" val="7464102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5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342900" y="514351"/>
            <a:ext cx="5237018" cy="1252103"/>
          </a:xfrm>
          <a:solidFill>
            <a:srgbClr val="C9DDF3">
              <a:alpha val="80000"/>
            </a:srgbClr>
          </a:solidFill>
        </p:spPr>
        <p:txBody>
          <a:bodyPr lIns="144000" anchor="t" anchorCtr="0">
            <a:spAutoFit/>
          </a:bodyPr>
          <a:lstStyle>
            <a:lvl1pPr>
              <a:defRPr sz="45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4650129" y="4798039"/>
            <a:ext cx="3865944" cy="243068"/>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342900" y="342900"/>
            <a:ext cx="8458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2902" y="4500680"/>
            <a:ext cx="1371599" cy="417609"/>
          </a:xfrm>
          <a:prstGeom prst="rect">
            <a:avLst/>
          </a:prstGeom>
        </p:spPr>
      </p:pic>
    </p:spTree>
    <p:extLst>
      <p:ext uri="{BB962C8B-B14F-4D97-AF65-F5344CB8AC3E}">
        <p14:creationId xmlns:p14="http://schemas.microsoft.com/office/powerpoint/2010/main" val="6021354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6_Section Header_photo">
    <p:bg>
      <p:bgPr>
        <a:solidFill>
          <a:srgbClr val="00205C"/>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AD15AB5-9F8B-CF48-0A1A-FEDEE943A15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342900" y="514351"/>
            <a:ext cx="4229100" cy="1246495"/>
          </a:xfrm>
          <a:solidFill>
            <a:srgbClr val="C9DDF3">
              <a:alpha val="80000"/>
            </a:srgbClr>
          </a:solidFill>
        </p:spPr>
        <p:txBody>
          <a:bodyPr lIns="144000" anchor="t" anchorCtr="0">
            <a:spAutoFit/>
          </a:bodyPr>
          <a:lstStyle>
            <a:lvl1pPr>
              <a:defRPr sz="4500">
                <a:solidFill>
                  <a:srgbClr val="00205C"/>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342900" y="342900"/>
            <a:ext cx="8458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DCEB4C6A-ABE1-CC43-80D7-96BB3E6B03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2902" y="4500680"/>
            <a:ext cx="1371599" cy="417609"/>
          </a:xfrm>
          <a:prstGeom prst="rect">
            <a:avLst/>
          </a:prstGeom>
        </p:spPr>
      </p:pic>
    </p:spTree>
    <p:extLst>
      <p:ext uri="{BB962C8B-B14F-4D97-AF65-F5344CB8AC3E}">
        <p14:creationId xmlns:p14="http://schemas.microsoft.com/office/powerpoint/2010/main" val="23360690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2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9543" y="0"/>
            <a:ext cx="9144000" cy="51435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342900" y="514351"/>
            <a:ext cx="4229100" cy="1246495"/>
          </a:xfrm>
          <a:solidFill>
            <a:srgbClr val="C9DDF3">
              <a:alpha val="80000"/>
            </a:srgbClr>
          </a:solidFill>
        </p:spPr>
        <p:txBody>
          <a:bodyPr lIns="144000" anchor="t" anchorCtr="0">
            <a:spAutoFit/>
          </a:bodyPr>
          <a:lstStyle>
            <a:lvl1pPr>
              <a:defRPr sz="45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4650129" y="4798039"/>
            <a:ext cx="3865944" cy="243068"/>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342900" y="342900"/>
            <a:ext cx="8458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3" name="Picture 2" descr="World Health Organization logo ">
            <a:extLst>
              <a:ext uri="{FF2B5EF4-FFF2-40B4-BE49-F238E27FC236}">
                <a16:creationId xmlns:a16="http://schemas.microsoft.com/office/drawing/2014/main" id="{652B58DC-A02B-F0B1-89A3-2012646CE3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2904" y="4500680"/>
            <a:ext cx="1371596" cy="417609"/>
          </a:xfrm>
          <a:prstGeom prst="rect">
            <a:avLst/>
          </a:prstGeom>
        </p:spPr>
      </p:pic>
    </p:spTree>
    <p:extLst>
      <p:ext uri="{BB962C8B-B14F-4D97-AF65-F5344CB8AC3E}">
        <p14:creationId xmlns:p14="http://schemas.microsoft.com/office/powerpoint/2010/main" val="12209009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1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342900" y="514351"/>
            <a:ext cx="4229100" cy="1246495"/>
          </a:xfrm>
        </p:spPr>
        <p:txBody>
          <a:bodyPr lIns="144000" anchor="t" anchorCtr="0">
            <a:spAutoFit/>
          </a:bodyPr>
          <a:lstStyle>
            <a:lvl1pPr>
              <a:defRPr sz="45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4650129" y="4798039"/>
            <a:ext cx="3865944" cy="243068"/>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342900" y="342900"/>
            <a:ext cx="8458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2904" y="4500680"/>
            <a:ext cx="1371596" cy="417609"/>
          </a:xfrm>
          <a:prstGeom prst="rect">
            <a:avLst/>
          </a:prstGeom>
        </p:spPr>
      </p:pic>
    </p:spTree>
    <p:extLst>
      <p:ext uri="{BB962C8B-B14F-4D97-AF65-F5344CB8AC3E}">
        <p14:creationId xmlns:p14="http://schemas.microsoft.com/office/powerpoint/2010/main" val="26110338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7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75898" cy="51435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342900" y="514351"/>
            <a:ext cx="4229100" cy="1246495"/>
          </a:xfrm>
          <a:solidFill>
            <a:srgbClr val="C9DDF3">
              <a:alpha val="80000"/>
            </a:srgbClr>
          </a:solidFill>
        </p:spPr>
        <p:txBody>
          <a:bodyPr lIns="144000" anchor="t" anchorCtr="0">
            <a:spAutoFit/>
          </a:bodyPr>
          <a:lstStyle>
            <a:lvl1pPr>
              <a:defRPr sz="45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4650129" y="4798039"/>
            <a:ext cx="3865944" cy="243068"/>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 uri="{C183D7F6-B498-43B3-948B-1728B52AA6E4}">
                <adec:decorative xmlns:adec="http://schemas.microsoft.com/office/drawing/2017/decorative" val="1"/>
              </a:ext>
            </a:extLst>
          </p:cNvPr>
          <p:cNvCxnSpPr>
            <a:cxnSpLocks/>
          </p:cNvCxnSpPr>
          <p:nvPr userDrawn="1"/>
        </p:nvCxnSpPr>
        <p:spPr>
          <a:xfrm>
            <a:off x="342900" y="342900"/>
            <a:ext cx="8458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2904" y="4500680"/>
            <a:ext cx="1371596" cy="417609"/>
          </a:xfrm>
          <a:prstGeom prst="rect">
            <a:avLst/>
          </a:prstGeom>
        </p:spPr>
      </p:pic>
    </p:spTree>
    <p:extLst>
      <p:ext uri="{BB962C8B-B14F-4D97-AF65-F5344CB8AC3E}">
        <p14:creationId xmlns:p14="http://schemas.microsoft.com/office/powerpoint/2010/main" val="11176449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8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342900" y="514351"/>
            <a:ext cx="3179090" cy="1869743"/>
          </a:xfrm>
          <a:solidFill>
            <a:srgbClr val="C9DDF3">
              <a:alpha val="80000"/>
            </a:srgbClr>
          </a:solidFill>
        </p:spPr>
        <p:txBody>
          <a:bodyPr lIns="144000" anchor="t" anchorCtr="0">
            <a:spAutoFit/>
          </a:bodyPr>
          <a:lstStyle>
            <a:lvl1pPr>
              <a:defRPr sz="45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4650129" y="4798039"/>
            <a:ext cx="3865944" cy="243068"/>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342900" y="342900"/>
            <a:ext cx="8458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2904" y="4500680"/>
            <a:ext cx="1371596" cy="417609"/>
          </a:xfrm>
          <a:prstGeom prst="rect">
            <a:avLst/>
          </a:prstGeom>
        </p:spPr>
      </p:pic>
    </p:spTree>
    <p:extLst>
      <p:ext uri="{BB962C8B-B14F-4D97-AF65-F5344CB8AC3E}">
        <p14:creationId xmlns:p14="http://schemas.microsoft.com/office/powerpoint/2010/main" val="40364725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9_Section Header_photo">
    <p:bg>
      <p:bgPr>
        <a:solidFill>
          <a:srgbClr val="00205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D3ED49-EBD8-B24A-AA9F-F6640890036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342900" y="514351"/>
            <a:ext cx="3179090" cy="2057400"/>
          </a:xfrm>
          <a:solidFill>
            <a:srgbClr val="C9DDF3">
              <a:alpha val="80000"/>
            </a:srgbClr>
          </a:solidFill>
        </p:spPr>
        <p:txBody>
          <a:bodyPr lIns="144000" anchor="t" anchorCtr="0">
            <a:normAutofit/>
          </a:bodyPr>
          <a:lstStyle>
            <a:lvl1pPr>
              <a:defRPr sz="4500">
                <a:solidFill>
                  <a:srgbClr val="00205C"/>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4650129" y="4798039"/>
            <a:ext cx="3865944" cy="243068"/>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342900" y="342900"/>
            <a:ext cx="8458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85FCFE85-65AF-3D40-9C08-454356D6DD2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2904" y="4500680"/>
            <a:ext cx="1371596" cy="417609"/>
          </a:xfrm>
          <a:prstGeom prst="rect">
            <a:avLst/>
          </a:prstGeom>
        </p:spPr>
      </p:pic>
    </p:spTree>
    <p:extLst>
      <p:ext uri="{BB962C8B-B14F-4D97-AF65-F5344CB8AC3E}">
        <p14:creationId xmlns:p14="http://schemas.microsoft.com/office/powerpoint/2010/main" val="32380966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Quot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hasCustomPrompt="1"/>
          </p:nvPr>
        </p:nvSpPr>
        <p:spPr>
          <a:xfrm>
            <a:off x="342901" y="1384779"/>
            <a:ext cx="7275263" cy="2057400"/>
          </a:xfrm>
        </p:spPr>
        <p:txBody>
          <a:bodyPr anchor="t" anchorCtr="0">
            <a:normAutofit/>
          </a:bodyPr>
          <a:lstStyle>
            <a:lvl1pPr marL="171450" indent="-171450">
              <a:defRPr sz="3000">
                <a:solidFill>
                  <a:srgbClr val="009ADE"/>
                </a:solidFill>
              </a:defRPr>
            </a:lvl1pPr>
          </a:lstStyle>
          <a:p>
            <a:r>
              <a:rPr lang="en-US"/>
              <a:t>Click to edit Master </a:t>
            </a:r>
            <a:br>
              <a:rPr lang="en-US"/>
            </a:br>
            <a:r>
              <a:rPr lang="en-US"/>
              <a:t>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4650129" y="4798039"/>
            <a:ext cx="3865944" cy="243068"/>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342900" y="342900"/>
            <a:ext cx="8458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342901" y="3551079"/>
            <a:ext cx="7275263" cy="570310"/>
          </a:xfrm>
        </p:spPr>
        <p:txBody>
          <a:bodyPr/>
          <a:lstStyle>
            <a:lvl1pPr marL="0" indent="0">
              <a:buNone/>
              <a:defRPr b="1" i="0">
                <a:solidFill>
                  <a:schemeClr val="bg1"/>
                </a:solidFill>
                <a:latin typeface="Calibri" panose="020F0502020204030204" pitchFamily="34" charset="0"/>
                <a:cs typeface="Calibri" panose="020F0502020204030204" pitchFamily="34" charset="0"/>
              </a:defRPr>
            </a:lvl1pPr>
            <a:lvl2pPr marL="3429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4" y="4500680"/>
            <a:ext cx="1371596" cy="417608"/>
          </a:xfrm>
          <a:prstGeom prst="rect">
            <a:avLst/>
          </a:prstGeom>
        </p:spPr>
      </p:pic>
    </p:spTree>
    <p:extLst>
      <p:ext uri="{BB962C8B-B14F-4D97-AF65-F5344CB8AC3E}">
        <p14:creationId xmlns:p14="http://schemas.microsoft.com/office/powerpoint/2010/main" val="3307860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dirty="0"/>
              <a:t>TITLE</a:t>
            </a:r>
          </a:p>
        </p:txBody>
      </p:sp>
      <p:sp>
        <p:nvSpPr>
          <p:cNvPr id="9" name="Espace réservé du numéro de diapositive 8"/>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dirty="0"/>
          </a:p>
        </p:txBody>
      </p:sp>
      <p:sp>
        <p:nvSpPr>
          <p:cNvPr id="12" name="Espace réservé pour une image  8"/>
          <p:cNvSpPr>
            <a:spLocks noGrp="1"/>
          </p:cNvSpPr>
          <p:nvPr>
            <p:ph type="pic" sz="quarter" idx="17" hasCustomPrompt="1"/>
          </p:nvPr>
        </p:nvSpPr>
        <p:spPr bwMode="gray">
          <a:xfrm>
            <a:off x="504000" y="1202401"/>
            <a:ext cx="8136000" cy="3117600"/>
          </a:xfrm>
        </p:spPr>
        <p:txBody>
          <a:bodyPr tIns="1008000" anchor="ctr" anchorCtr="0"/>
          <a:lstStyle>
            <a:lvl1pPr algn="ctr">
              <a:defRPr/>
            </a:lvl1pPr>
          </a:lstStyle>
          <a:p>
            <a:r>
              <a:rPr lang="en-GB" noProof="0" dirty="0"/>
              <a:t>Select your own photo</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large text_navy">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7EC86-78C9-4D4A-AF51-6E9B4717964B}"/>
              </a:ext>
            </a:extLst>
          </p:cNvPr>
          <p:cNvSpPr>
            <a:spLocks noGrp="1"/>
          </p:cNvSpPr>
          <p:nvPr>
            <p:ph type="title"/>
          </p:nvPr>
        </p:nvSpPr>
        <p:spPr>
          <a:xfrm>
            <a:off x="342901" y="854692"/>
            <a:ext cx="7275263" cy="164858"/>
          </a:xfrm>
        </p:spPr>
        <p:txBody>
          <a:bodyPr anchor="t" anchorCtr="0">
            <a:normAutofit/>
          </a:bodyPr>
          <a:lstStyle>
            <a:lvl1pPr marL="0" indent="0">
              <a:defRPr sz="105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4650129" y="4798039"/>
            <a:ext cx="3865944" cy="243068"/>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342900" y="342900"/>
            <a:ext cx="8458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342901" y="1181100"/>
            <a:ext cx="7275263" cy="2940289"/>
          </a:xfrm>
        </p:spPr>
        <p:txBody>
          <a:bodyPr>
            <a:normAutofit/>
          </a:bodyPr>
          <a:lstStyle>
            <a:lvl1pPr marL="0" indent="0">
              <a:spcBef>
                <a:spcPts val="1350"/>
              </a:spcBef>
              <a:buNone/>
              <a:defRPr sz="3000" b="0" i="0">
                <a:solidFill>
                  <a:srgbClr val="009ADE"/>
                </a:solidFill>
                <a:latin typeface="Calibri" panose="020F0502020204030204" pitchFamily="34" charset="0"/>
                <a:cs typeface="Calibri" panose="020F0502020204030204" pitchFamily="34" charset="0"/>
              </a:defRPr>
            </a:lvl1pPr>
            <a:lvl2pPr marL="3429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4" y="4500680"/>
            <a:ext cx="1371596" cy="417608"/>
          </a:xfrm>
          <a:prstGeom prst="rect">
            <a:avLst/>
          </a:prstGeom>
        </p:spPr>
      </p:pic>
    </p:spTree>
    <p:extLst>
      <p:ext uri="{BB962C8B-B14F-4D97-AF65-F5344CB8AC3E}">
        <p14:creationId xmlns:p14="http://schemas.microsoft.com/office/powerpoint/2010/main" val="39510854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large text ">
    <p:bg>
      <p:bgPr>
        <a:solidFill>
          <a:srgbClr val="DDEFF9"/>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7851D9-B58C-E14B-8E26-15AD7279E7D0}"/>
              </a:ext>
            </a:extLst>
          </p:cNvPr>
          <p:cNvSpPr>
            <a:spLocks noGrp="1"/>
          </p:cNvSpPr>
          <p:nvPr>
            <p:ph type="ftr" sz="quarter" idx="11"/>
          </p:nvPr>
        </p:nvSpPr>
        <p:spPr>
          <a:xfrm>
            <a:off x="4650129" y="4798039"/>
            <a:ext cx="3865944" cy="243068"/>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4575BC04-F0CE-8849-A980-148AB3F0DCB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8" name="Straight Connector 7">
            <a:extLst>
              <a:ext uri="{FF2B5EF4-FFF2-40B4-BE49-F238E27FC236}">
                <a16:creationId xmlns:a16="http://schemas.microsoft.com/office/drawing/2014/main" id="{7D44C24D-3004-F049-AA07-7BC498D28F53}"/>
              </a:ext>
            </a:extLst>
          </p:cNvPr>
          <p:cNvCxnSpPr>
            <a:cxnSpLocks/>
          </p:cNvCxnSpPr>
          <p:nvPr userDrawn="1"/>
        </p:nvCxnSpPr>
        <p:spPr>
          <a:xfrm>
            <a:off x="342900" y="342900"/>
            <a:ext cx="8458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A20877-C6F5-D948-A95F-D08C52CB3591}"/>
              </a:ext>
            </a:extLst>
          </p:cNvPr>
          <p:cNvSpPr>
            <a:spLocks noGrp="1"/>
          </p:cNvSpPr>
          <p:nvPr>
            <p:ph type="body" sz="quarter" idx="13" hasCustomPrompt="1"/>
          </p:nvPr>
        </p:nvSpPr>
        <p:spPr>
          <a:xfrm>
            <a:off x="342900" y="3171789"/>
            <a:ext cx="5265419" cy="570310"/>
          </a:xfrm>
        </p:spPr>
        <p:txBody>
          <a:bodyPr/>
          <a:lstStyle>
            <a:lvl1pPr marL="0" indent="0">
              <a:buNone/>
              <a:defRPr b="1" i="0">
                <a:solidFill>
                  <a:srgbClr val="00205C"/>
                </a:solidFill>
                <a:latin typeface="Calibri" panose="020F0502020204030204" pitchFamily="34" charset="0"/>
                <a:cs typeface="Calibri" panose="020F0502020204030204" pitchFamily="34" charset="0"/>
              </a:defRPr>
            </a:lvl1pPr>
            <a:lvl2pPr marL="342900" indent="0">
              <a:buFont typeface="Arial" panose="020B0604020202020204" pitchFamily="34" charset="0"/>
              <a:buNone/>
              <a:defRPr>
                <a:solidFill>
                  <a:schemeClr val="bg1"/>
                </a:solidFill>
              </a:defRPr>
            </a:lvl2pPr>
          </a:lstStyle>
          <a:p>
            <a:pPr lvl="0"/>
            <a:r>
              <a:rPr lang="en-US"/>
              <a:t>CLICK TO EDIT MASTER TEXT STYLES</a:t>
            </a:r>
          </a:p>
        </p:txBody>
      </p:sp>
      <p:pic>
        <p:nvPicPr>
          <p:cNvPr id="7" name="Picture 6" descr="World Health Organization logo ">
            <a:extLst>
              <a:ext uri="{FF2B5EF4-FFF2-40B4-BE49-F238E27FC236}">
                <a16:creationId xmlns:a16="http://schemas.microsoft.com/office/drawing/2014/main" id="{1ECEC661-474A-1A4C-9F57-9C28C3FE5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4" y="4500680"/>
            <a:ext cx="1371594" cy="417608"/>
          </a:xfrm>
          <a:prstGeom prst="rect">
            <a:avLst/>
          </a:prstGeom>
        </p:spPr>
      </p:pic>
      <p:sp>
        <p:nvSpPr>
          <p:cNvPr id="9" name="Picture Placeholder 11">
            <a:extLst>
              <a:ext uri="{FF2B5EF4-FFF2-40B4-BE49-F238E27FC236}">
                <a16:creationId xmlns:a16="http://schemas.microsoft.com/office/drawing/2014/main" id="{9DD4EE67-57B6-3E41-9A9B-D3C3BD8E5C0B}"/>
              </a:ext>
            </a:extLst>
          </p:cNvPr>
          <p:cNvSpPr>
            <a:spLocks noGrp="1"/>
          </p:cNvSpPr>
          <p:nvPr>
            <p:ph type="pic" sz="quarter" idx="14"/>
          </p:nvPr>
        </p:nvSpPr>
        <p:spPr>
          <a:xfrm>
            <a:off x="5820601" y="1163958"/>
            <a:ext cx="2980499" cy="2607937"/>
          </a:xfrm>
        </p:spPr>
        <p:txBody>
          <a:bodyPr/>
          <a:lstStyle>
            <a:lvl1pPr marL="0" indent="0">
              <a:buNone/>
              <a:defRPr/>
            </a:lvl1pPr>
          </a:lstStyle>
          <a:p>
            <a:r>
              <a:rPr lang="en-US"/>
              <a:t>Click icon to add picture</a:t>
            </a:r>
          </a:p>
        </p:txBody>
      </p:sp>
      <p:sp>
        <p:nvSpPr>
          <p:cNvPr id="11" name="Title 1">
            <a:extLst>
              <a:ext uri="{FF2B5EF4-FFF2-40B4-BE49-F238E27FC236}">
                <a16:creationId xmlns:a16="http://schemas.microsoft.com/office/drawing/2014/main" id="{7DA67AD6-D8C7-B74A-B8D9-C0B4BE696ED5}"/>
              </a:ext>
            </a:extLst>
          </p:cNvPr>
          <p:cNvSpPr txBox="1">
            <a:spLocks/>
          </p:cNvSpPr>
          <p:nvPr userDrawn="1"/>
        </p:nvSpPr>
        <p:spPr>
          <a:xfrm>
            <a:off x="342901" y="854692"/>
            <a:ext cx="5478780" cy="164858"/>
          </a:xfrm>
          <a:prstGeom prst="rect">
            <a:avLst/>
          </a:prstGeom>
        </p:spPr>
        <p:txBody>
          <a:bodyPr vert="horz" lIns="0" tIns="0" rIns="0" bIns="0" rtlCol="0" anchor="t" anchorCtr="0">
            <a:normAutofit/>
          </a:bodyPr>
          <a:lstStyle>
            <a:lvl1pPr marL="0" indent="0" algn="l" defTabSz="914400" rtl="0" eaLnBrk="1" latinLnBrk="0" hangingPunct="1">
              <a:lnSpc>
                <a:spcPct val="90000"/>
              </a:lnSpc>
              <a:spcBef>
                <a:spcPct val="0"/>
              </a:spcBef>
              <a:buNone/>
              <a:defRPr sz="1400" b="0" i="0" kern="1200">
                <a:solidFill>
                  <a:schemeClr val="bg1"/>
                </a:solidFill>
                <a:latin typeface="+mn-lt"/>
                <a:ea typeface="+mj-ea"/>
                <a:cs typeface="+mj-cs"/>
              </a:defRPr>
            </a:lvl1pPr>
          </a:lstStyle>
          <a:p>
            <a:r>
              <a:rPr lang="en-US" sz="1050">
                <a:solidFill>
                  <a:srgbClr val="00205C"/>
                </a:solidFill>
              </a:rPr>
              <a:t>Click to edit Master title style</a:t>
            </a:r>
          </a:p>
        </p:txBody>
      </p:sp>
      <p:sp>
        <p:nvSpPr>
          <p:cNvPr id="12" name="Text Placeholder 3">
            <a:extLst>
              <a:ext uri="{FF2B5EF4-FFF2-40B4-BE49-F238E27FC236}">
                <a16:creationId xmlns:a16="http://schemas.microsoft.com/office/drawing/2014/main" id="{24CB5F0B-02BD-614A-851C-63011963ECDA}"/>
              </a:ext>
            </a:extLst>
          </p:cNvPr>
          <p:cNvSpPr>
            <a:spLocks noGrp="1"/>
          </p:cNvSpPr>
          <p:nvPr>
            <p:ph type="body" sz="quarter" idx="15" hasCustomPrompt="1"/>
          </p:nvPr>
        </p:nvSpPr>
        <p:spPr>
          <a:xfrm>
            <a:off x="342901" y="1181101"/>
            <a:ext cx="5265419" cy="1990688"/>
          </a:xfrm>
        </p:spPr>
        <p:txBody>
          <a:bodyPr>
            <a:normAutofit/>
          </a:bodyPr>
          <a:lstStyle>
            <a:lvl1pPr marL="0" indent="0">
              <a:spcBef>
                <a:spcPts val="1350"/>
              </a:spcBef>
              <a:buNone/>
              <a:defRPr sz="3000" b="0" i="0">
                <a:solidFill>
                  <a:srgbClr val="00205C"/>
                </a:solidFill>
                <a:latin typeface="Calibri" panose="020F0502020204030204" pitchFamily="34" charset="0"/>
                <a:cs typeface="Calibri" panose="020F0502020204030204" pitchFamily="34" charset="0"/>
              </a:defRPr>
            </a:lvl1pPr>
            <a:lvl2pPr marL="342900" indent="0">
              <a:buFont typeface="Arial" panose="020B0604020202020204" pitchFamily="34" charset="0"/>
              <a:buNone/>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10383116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342900" y="514350"/>
            <a:ext cx="8458200" cy="753666"/>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342900" y="1369219"/>
            <a:ext cx="8458200" cy="29132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4650129" y="4798039"/>
            <a:ext cx="3865944" cy="243068"/>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342900" y="342900"/>
            <a:ext cx="8458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4" y="4500680"/>
            <a:ext cx="1371596" cy="417609"/>
          </a:xfrm>
          <a:prstGeom prst="rect">
            <a:avLst/>
          </a:prstGeom>
        </p:spPr>
      </p:pic>
    </p:spTree>
    <p:extLst>
      <p:ext uri="{BB962C8B-B14F-4D97-AF65-F5344CB8AC3E}">
        <p14:creationId xmlns:p14="http://schemas.microsoft.com/office/powerpoint/2010/main" val="472777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 photo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342900" y="514350"/>
            <a:ext cx="8458200" cy="422908"/>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342899" y="3734545"/>
            <a:ext cx="2743200" cy="662191"/>
          </a:xfrm>
        </p:spPr>
        <p:txBody>
          <a:bodyPr>
            <a:normAutofit/>
          </a:bodyPr>
          <a:lstStyle>
            <a:lvl1pPr marL="0" indent="0">
              <a:buNone/>
              <a:defRPr sz="900" b="0">
                <a:latin typeface="+mj-lt"/>
              </a:defRPr>
            </a:lvl1pPr>
          </a:lstStyle>
          <a:p>
            <a:pPr lvl="0"/>
            <a:r>
              <a:rPr lang="en-US"/>
              <a:t>Click to edit Master text styles</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4650129" y="4798039"/>
            <a:ext cx="3865944" cy="243068"/>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Lst>
          </p:cNvPr>
          <p:cNvCxnSpPr>
            <a:cxnSpLocks/>
          </p:cNvCxnSpPr>
          <p:nvPr userDrawn="1"/>
        </p:nvCxnSpPr>
        <p:spPr>
          <a:xfrm>
            <a:off x="342900" y="342900"/>
            <a:ext cx="8458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E3EDB005-A3A8-244D-9176-D7DF06EAD0E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4" y="4500680"/>
            <a:ext cx="1371596" cy="417609"/>
          </a:xfrm>
          <a:prstGeom prst="rect">
            <a:avLst/>
          </a:prstGeom>
        </p:spPr>
      </p:pic>
      <p:sp>
        <p:nvSpPr>
          <p:cNvPr id="12" name="Picture Placeholder 11">
            <a:extLst>
              <a:ext uri="{FF2B5EF4-FFF2-40B4-BE49-F238E27FC236}">
                <a16:creationId xmlns:a16="http://schemas.microsoft.com/office/drawing/2014/main" id="{1FE6E48B-14B1-A34F-BE35-F35F8B605456}"/>
              </a:ext>
            </a:extLst>
          </p:cNvPr>
          <p:cNvSpPr>
            <a:spLocks noGrp="1"/>
          </p:cNvSpPr>
          <p:nvPr>
            <p:ph type="pic" sz="quarter" idx="13"/>
          </p:nvPr>
        </p:nvSpPr>
        <p:spPr>
          <a:xfrm>
            <a:off x="342900" y="1200150"/>
            <a:ext cx="2743200" cy="2400300"/>
          </a:xfrm>
        </p:spPr>
        <p:txBody>
          <a:bodyPr/>
          <a:lstStyle>
            <a:lvl1pPr marL="0" indent="0">
              <a:buNone/>
              <a:defRPr/>
            </a:lvl1pPr>
          </a:lstStyle>
          <a:p>
            <a:r>
              <a:rPr lang="en-US"/>
              <a:t>Click icon to add picture</a:t>
            </a:r>
          </a:p>
        </p:txBody>
      </p:sp>
      <p:sp>
        <p:nvSpPr>
          <p:cNvPr id="17" name="Picture Placeholder 11">
            <a:extLst>
              <a:ext uri="{FF2B5EF4-FFF2-40B4-BE49-F238E27FC236}">
                <a16:creationId xmlns:a16="http://schemas.microsoft.com/office/drawing/2014/main" id="{8F898B1A-280F-FE45-8D41-1CB270410E7F}"/>
              </a:ext>
            </a:extLst>
          </p:cNvPr>
          <p:cNvSpPr>
            <a:spLocks noGrp="1"/>
          </p:cNvSpPr>
          <p:nvPr>
            <p:ph type="pic" sz="quarter" idx="14"/>
          </p:nvPr>
        </p:nvSpPr>
        <p:spPr>
          <a:xfrm>
            <a:off x="3200400" y="1200150"/>
            <a:ext cx="2743200" cy="2400300"/>
          </a:xfrm>
        </p:spPr>
        <p:txBody>
          <a:bodyPr/>
          <a:lstStyle>
            <a:lvl1pPr marL="0" indent="0">
              <a:buNone/>
              <a:defRPr/>
            </a:lvl1pPr>
          </a:lstStyle>
          <a:p>
            <a:r>
              <a:rPr lang="en-US"/>
              <a:t>Click icon to add picture</a:t>
            </a:r>
          </a:p>
        </p:txBody>
      </p:sp>
      <p:sp>
        <p:nvSpPr>
          <p:cNvPr id="18" name="Picture Placeholder 11">
            <a:extLst>
              <a:ext uri="{FF2B5EF4-FFF2-40B4-BE49-F238E27FC236}">
                <a16:creationId xmlns:a16="http://schemas.microsoft.com/office/drawing/2014/main" id="{30F77ACD-9F22-9B44-AE97-B98CCD01BE63}"/>
              </a:ext>
            </a:extLst>
          </p:cNvPr>
          <p:cNvSpPr>
            <a:spLocks noGrp="1"/>
          </p:cNvSpPr>
          <p:nvPr>
            <p:ph type="pic" sz="quarter" idx="15"/>
          </p:nvPr>
        </p:nvSpPr>
        <p:spPr>
          <a:xfrm>
            <a:off x="6057900" y="1200150"/>
            <a:ext cx="2743200" cy="2400300"/>
          </a:xfrm>
        </p:spPr>
        <p:txBody>
          <a:bodyPr/>
          <a:lstStyle>
            <a:lvl1pPr marL="0" indent="0">
              <a:buNone/>
              <a:defRPr/>
            </a:lvl1pPr>
          </a:lstStyle>
          <a:p>
            <a:r>
              <a:rPr lang="en-US"/>
              <a:t>Click icon to add picture</a:t>
            </a:r>
          </a:p>
        </p:txBody>
      </p:sp>
      <p:sp>
        <p:nvSpPr>
          <p:cNvPr id="19" name="Content Placeholder 2">
            <a:extLst>
              <a:ext uri="{FF2B5EF4-FFF2-40B4-BE49-F238E27FC236}">
                <a16:creationId xmlns:a16="http://schemas.microsoft.com/office/drawing/2014/main" id="{224E5827-DC51-2E44-A3BF-A892FE8FADC9}"/>
              </a:ext>
            </a:extLst>
          </p:cNvPr>
          <p:cNvSpPr>
            <a:spLocks noGrp="1"/>
          </p:cNvSpPr>
          <p:nvPr>
            <p:ph idx="16"/>
          </p:nvPr>
        </p:nvSpPr>
        <p:spPr>
          <a:xfrm>
            <a:off x="3200399" y="3734545"/>
            <a:ext cx="2743200" cy="662191"/>
          </a:xfrm>
        </p:spPr>
        <p:txBody>
          <a:bodyPr>
            <a:normAutofit/>
          </a:bodyPr>
          <a:lstStyle>
            <a:lvl1pPr marL="0" indent="0">
              <a:buNone/>
              <a:defRPr sz="900" b="0">
                <a:latin typeface="+mj-lt"/>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F5458C-BD2E-A546-9365-90B8F7ADAED4}"/>
              </a:ext>
            </a:extLst>
          </p:cNvPr>
          <p:cNvSpPr>
            <a:spLocks noGrp="1"/>
          </p:cNvSpPr>
          <p:nvPr>
            <p:ph idx="17"/>
          </p:nvPr>
        </p:nvSpPr>
        <p:spPr>
          <a:xfrm>
            <a:off x="6057899" y="3734545"/>
            <a:ext cx="2743200" cy="662191"/>
          </a:xfrm>
        </p:spPr>
        <p:txBody>
          <a:bodyPr>
            <a:normAutofit/>
          </a:bodyPr>
          <a:lstStyle>
            <a:lvl1pPr marL="0" indent="0">
              <a:buNone/>
              <a:defRPr sz="900" b="0">
                <a:latin typeface="+mj-lt"/>
              </a:defRPr>
            </a:lvl1pPr>
          </a:lstStyle>
          <a:p>
            <a:pPr lvl="0"/>
            <a:r>
              <a:rPr lang="en-US"/>
              <a:t>Click to edit Master text styles</a:t>
            </a:r>
          </a:p>
        </p:txBody>
      </p:sp>
    </p:spTree>
    <p:extLst>
      <p:ext uri="{BB962C8B-B14F-4D97-AF65-F5344CB8AC3E}">
        <p14:creationId xmlns:p14="http://schemas.microsoft.com/office/powerpoint/2010/main" val="2407694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 +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342900" y="514350"/>
            <a:ext cx="8458200" cy="753666"/>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342900" y="1369219"/>
            <a:ext cx="5600700" cy="29132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4650129" y="4798039"/>
            <a:ext cx="3865944" cy="243068"/>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 uri="{C183D7F6-B498-43B3-948B-1728B52AA6E4}">
                <adec:decorative xmlns:adec="http://schemas.microsoft.com/office/drawing/2017/decorative" val="1"/>
              </a:ext>
            </a:extLst>
          </p:cNvPr>
          <p:cNvCxnSpPr>
            <a:cxnSpLocks/>
          </p:cNvCxnSpPr>
          <p:nvPr userDrawn="1"/>
        </p:nvCxnSpPr>
        <p:spPr>
          <a:xfrm>
            <a:off x="342900" y="342900"/>
            <a:ext cx="8458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6A92FD39-3BDA-A44D-BDE3-A5569FD6A0D9}"/>
              </a:ext>
            </a:extLst>
          </p:cNvPr>
          <p:cNvSpPr>
            <a:spLocks noGrp="1"/>
          </p:cNvSpPr>
          <p:nvPr>
            <p:ph type="body" sz="quarter" idx="13"/>
          </p:nvPr>
        </p:nvSpPr>
        <p:spPr>
          <a:xfrm>
            <a:off x="6057900" y="1371601"/>
            <a:ext cx="2743200" cy="3257550"/>
          </a:xfrm>
          <a:solidFill>
            <a:srgbClr val="DDEFF9"/>
          </a:solidFill>
        </p:spPr>
        <p:txBody>
          <a:bodyPr lIns="182880" tIns="182880" rIns="182880" bIns="182880">
            <a:normAutofit/>
          </a:bodyPr>
          <a:lstStyle>
            <a:lvl1pPr marL="0" indent="0">
              <a:buNone/>
              <a:defRPr sz="1500">
                <a:solidFill>
                  <a:srgbClr val="00205C"/>
                </a:solidFill>
              </a:defRPr>
            </a:lvl1pPr>
            <a:lvl2pPr marL="342900" indent="0">
              <a:buNone/>
              <a:defRPr sz="1500">
                <a:solidFill>
                  <a:srgbClr val="00205C"/>
                </a:solidFill>
              </a:defRPr>
            </a:lvl2pPr>
            <a:lvl3pPr marL="685800" indent="0">
              <a:buNone/>
              <a:defRPr sz="1500">
                <a:solidFill>
                  <a:srgbClr val="00205C"/>
                </a:solidFill>
              </a:defRPr>
            </a:lvl3pPr>
            <a:lvl4pPr marL="1028700" indent="0">
              <a:buNone/>
              <a:defRPr sz="1500">
                <a:solidFill>
                  <a:srgbClr val="00205C"/>
                </a:solidFill>
              </a:defRPr>
            </a:lvl4pPr>
            <a:lvl5pPr marL="1371600" indent="0">
              <a:buNone/>
              <a:defRPr sz="1500">
                <a:solidFill>
                  <a:srgbClr val="0020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World Health Organization logo ">
            <a:extLst>
              <a:ext uri="{FF2B5EF4-FFF2-40B4-BE49-F238E27FC236}">
                <a16:creationId xmlns:a16="http://schemas.microsoft.com/office/drawing/2014/main" id="{0D77C92E-FD76-CA4F-9DDF-75EE90F0F37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4" y="4500680"/>
            <a:ext cx="1371596" cy="417609"/>
          </a:xfrm>
          <a:prstGeom prst="rect">
            <a:avLst/>
          </a:prstGeom>
        </p:spPr>
      </p:pic>
    </p:spTree>
    <p:extLst>
      <p:ext uri="{BB962C8B-B14F-4D97-AF65-F5344CB8AC3E}">
        <p14:creationId xmlns:p14="http://schemas.microsoft.com/office/powerpoint/2010/main" val="24455775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342900" y="514350"/>
            <a:ext cx="8458200" cy="753666"/>
          </a:xfrm>
        </p:spPr>
        <p:txBody>
          <a:bodyPr/>
          <a:lstStyle>
            <a:lvl1pPr>
              <a:defRPr>
                <a:solidFill>
                  <a:srgbClr val="00205C"/>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a:xfrm>
            <a:off x="4650129" y="4798039"/>
            <a:ext cx="3865944" cy="243068"/>
          </a:xfrm>
          <a:prstGeom prst="rect">
            <a:avLst/>
          </a:prstGeom>
        </p:spPr>
        <p:txBody>
          <a:bodyPr/>
          <a:lstStyle>
            <a:lvl1pPr>
              <a:defRPr>
                <a:solidFill>
                  <a:srgbClr val="00205C"/>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 uri="{C183D7F6-B498-43B3-948B-1728B52AA6E4}">
                <adec:decorative xmlns:adec="http://schemas.microsoft.com/office/drawing/2017/decorative" val="1"/>
              </a:ext>
            </a:extLst>
          </p:cNvPr>
          <p:cNvCxnSpPr>
            <a:cxnSpLocks/>
          </p:cNvCxnSpPr>
          <p:nvPr userDrawn="1"/>
        </p:nvCxnSpPr>
        <p:spPr>
          <a:xfrm>
            <a:off x="342900" y="342900"/>
            <a:ext cx="8458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4" y="4500680"/>
            <a:ext cx="1371596" cy="417609"/>
          </a:xfrm>
          <a:prstGeom prst="rect">
            <a:avLst/>
          </a:prstGeom>
        </p:spPr>
      </p:pic>
    </p:spTree>
    <p:extLst>
      <p:ext uri="{BB962C8B-B14F-4D97-AF65-F5344CB8AC3E}">
        <p14:creationId xmlns:p14="http://schemas.microsoft.com/office/powerpoint/2010/main" val="2509705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16F-33D4-214F-8363-3981407542F3}"/>
              </a:ext>
            </a:extLst>
          </p:cNvPr>
          <p:cNvSpPr>
            <a:spLocks noGrp="1"/>
          </p:cNvSpPr>
          <p:nvPr>
            <p:ph type="title"/>
          </p:nvPr>
        </p:nvSpPr>
        <p:spPr>
          <a:xfrm>
            <a:off x="342900" y="514350"/>
            <a:ext cx="8458200" cy="753666"/>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0AB01D-7345-234E-A3DA-20878B807A7C}"/>
              </a:ext>
            </a:extLst>
          </p:cNvPr>
          <p:cNvSpPr>
            <a:spLocks noGrp="1"/>
          </p:cNvSpPr>
          <p:nvPr>
            <p:ph type="ftr" sz="quarter" idx="11"/>
          </p:nvPr>
        </p:nvSpPr>
        <p:spPr>
          <a:xfrm>
            <a:off x="4650129" y="4798039"/>
            <a:ext cx="3865944" cy="243068"/>
          </a:xfrm>
          <a:prstGeom prst="rect">
            <a:avLst/>
          </a:prstGeom>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8C8F8493-D439-A54B-B38D-F16C729EB774}"/>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6" name="Straight Connector 5">
            <a:extLst>
              <a:ext uri="{FF2B5EF4-FFF2-40B4-BE49-F238E27FC236}">
                <a16:creationId xmlns:a16="http://schemas.microsoft.com/office/drawing/2014/main" id="{9CD24C2A-6EDC-0343-99A8-1F88C30FEDBF}"/>
              </a:ext>
              <a:ext uri="{C183D7F6-B498-43B3-948B-1728B52AA6E4}">
                <adec:decorative xmlns:adec="http://schemas.microsoft.com/office/drawing/2017/decorative" val="1"/>
              </a:ext>
            </a:extLst>
          </p:cNvPr>
          <p:cNvCxnSpPr>
            <a:cxnSpLocks/>
          </p:cNvCxnSpPr>
          <p:nvPr userDrawn="1"/>
        </p:nvCxnSpPr>
        <p:spPr>
          <a:xfrm>
            <a:off x="342900" y="342900"/>
            <a:ext cx="8458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World Health Organization logo ">
            <a:extLst>
              <a:ext uri="{FF2B5EF4-FFF2-40B4-BE49-F238E27FC236}">
                <a16:creationId xmlns:a16="http://schemas.microsoft.com/office/drawing/2014/main" id="{3B07DB3F-88D4-4949-9C4B-3D78CB2090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4" y="4500680"/>
            <a:ext cx="1371596" cy="417608"/>
          </a:xfrm>
          <a:prstGeom prst="rect">
            <a:avLst/>
          </a:prstGeom>
        </p:spPr>
      </p:pic>
    </p:spTree>
    <p:extLst>
      <p:ext uri="{BB962C8B-B14F-4D97-AF65-F5344CB8AC3E}">
        <p14:creationId xmlns:p14="http://schemas.microsoft.com/office/powerpoint/2010/main" val="11149108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_ligh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2964F-381C-7B4D-833B-E524C78820A6}"/>
              </a:ext>
            </a:extLst>
          </p:cNvPr>
          <p:cNvSpPr>
            <a:spLocks noGrp="1"/>
          </p:cNvSpPr>
          <p:nvPr>
            <p:ph type="title"/>
          </p:nvPr>
        </p:nvSpPr>
        <p:spPr>
          <a:xfrm>
            <a:off x="342900" y="514350"/>
            <a:ext cx="3429000" cy="753666"/>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881B538-2004-A148-91A7-DDAD8DCB0CAC}"/>
              </a:ext>
            </a:extLst>
          </p:cNvPr>
          <p:cNvSpPr>
            <a:spLocks noGrp="1"/>
          </p:cNvSpPr>
          <p:nvPr>
            <p:ph idx="1"/>
          </p:nvPr>
        </p:nvSpPr>
        <p:spPr>
          <a:xfrm>
            <a:off x="342900" y="1369219"/>
            <a:ext cx="3429000" cy="2913221"/>
          </a:xfrm>
        </p:spPr>
        <p:txBody>
          <a:bodyPr/>
          <a:lstStyle>
            <a:lvl1pPr marL="0" indent="0">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BEB427A-B671-5046-997C-FBCC440F9598}"/>
              </a:ext>
            </a:extLst>
          </p:cNvPr>
          <p:cNvSpPr>
            <a:spLocks noGrp="1"/>
          </p:cNvSpPr>
          <p:nvPr>
            <p:ph type="ftr" sz="quarter" idx="11"/>
          </p:nvPr>
        </p:nvSpPr>
        <p:spPr>
          <a:xfrm>
            <a:off x="4650129" y="4803097"/>
            <a:ext cx="3865944" cy="240506"/>
          </a:xfrm>
          <a:prstGeom prst="rect">
            <a:avLst/>
          </a:prstGeom>
        </p:spPr>
        <p:txBody>
          <a:bodyPr/>
          <a:lstStyle>
            <a:lvl1pPr>
              <a:defRPr>
                <a:solidFill>
                  <a:srgbClr val="00205C"/>
                </a:solidFill>
              </a:defRPr>
            </a:lvl1pPr>
          </a:lstStyle>
          <a:p>
            <a:endParaRPr lang="en-US"/>
          </a:p>
        </p:txBody>
      </p:sp>
      <p:sp>
        <p:nvSpPr>
          <p:cNvPr id="6" name="Slide Number Placeholder 5">
            <a:extLst>
              <a:ext uri="{FF2B5EF4-FFF2-40B4-BE49-F238E27FC236}">
                <a16:creationId xmlns:a16="http://schemas.microsoft.com/office/drawing/2014/main" id="{BAEF5830-4E1F-5A49-AE5A-AC956905C58E}"/>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7" name="Straight Connector 6">
            <a:extLst>
              <a:ext uri="{FF2B5EF4-FFF2-40B4-BE49-F238E27FC236}">
                <a16:creationId xmlns:a16="http://schemas.microsoft.com/office/drawing/2014/main" id="{ABBF25AF-1AFC-F84B-8963-B94D2AEA127A}"/>
              </a:ext>
              <a:ext uri="{C183D7F6-B498-43B3-948B-1728B52AA6E4}">
                <adec:decorative xmlns:adec="http://schemas.microsoft.com/office/drawing/2017/decorative" val="1"/>
              </a:ext>
            </a:extLst>
          </p:cNvPr>
          <p:cNvCxnSpPr>
            <a:cxnSpLocks/>
          </p:cNvCxnSpPr>
          <p:nvPr userDrawn="1"/>
        </p:nvCxnSpPr>
        <p:spPr>
          <a:xfrm>
            <a:off x="342900" y="342900"/>
            <a:ext cx="8458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B0D277E7-B8AB-6149-A9B0-222EC5A514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4" y="4500680"/>
            <a:ext cx="1371596" cy="417609"/>
          </a:xfrm>
          <a:prstGeom prst="rect">
            <a:avLst/>
          </a:prstGeom>
        </p:spPr>
      </p:pic>
    </p:spTree>
    <p:extLst>
      <p:ext uri="{BB962C8B-B14F-4D97-AF65-F5344CB8AC3E}">
        <p14:creationId xmlns:p14="http://schemas.microsoft.com/office/powerpoint/2010/main" val="967891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342901" y="514350"/>
            <a:ext cx="4114799" cy="753666"/>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342900" y="1888313"/>
            <a:ext cx="4114799" cy="2394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4686302" y="1888313"/>
            <a:ext cx="4114800" cy="2394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D88FECC-C832-1C43-B845-8E730059BC25}"/>
              </a:ext>
            </a:extLst>
          </p:cNvPr>
          <p:cNvSpPr>
            <a:spLocks noGrp="1"/>
          </p:cNvSpPr>
          <p:nvPr>
            <p:ph type="ftr" sz="quarter" idx="11"/>
          </p:nvPr>
        </p:nvSpPr>
        <p:spPr>
          <a:xfrm>
            <a:off x="4650129" y="4798039"/>
            <a:ext cx="3865944" cy="243068"/>
          </a:xfrm>
          <a:prstGeom prst="rect">
            <a:avLst/>
          </a:prstGeom>
        </p:spPr>
        <p:txBody>
          <a:bodyPr/>
          <a:lstStyle>
            <a:lvl1pPr>
              <a:defRPr>
                <a:solidFill>
                  <a:srgbClr val="00205C"/>
                </a:solidFill>
              </a:defRPr>
            </a:lvl1pPr>
          </a:lstStyle>
          <a:p>
            <a:endParaRPr lang="en-US"/>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342901" y="1371601"/>
            <a:ext cx="4114799" cy="413129"/>
          </a:xfrm>
        </p:spPr>
        <p:txBody>
          <a:bodyPr anchor="t" anchorCtr="0">
            <a:normAutofit/>
          </a:bodyPr>
          <a:lstStyle>
            <a:lvl1pPr marL="0" indent="0">
              <a:buNone/>
              <a:defRPr sz="1350" b="1">
                <a:solidFill>
                  <a:srgbClr val="00205C"/>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4686303" y="1371601"/>
            <a:ext cx="4120584" cy="413129"/>
          </a:xfrm>
        </p:spPr>
        <p:txBody>
          <a:bodyPr anchor="t" anchorCtr="0">
            <a:normAutofit/>
          </a:bodyPr>
          <a:lstStyle>
            <a:lvl1pPr marL="0" indent="0">
              <a:buNone/>
              <a:defRPr sz="1350" b="1">
                <a:solidFill>
                  <a:srgbClr val="00205C"/>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342900" y="342900"/>
            <a:ext cx="8458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D6B883BC-ECF6-C547-8C20-CE0694CA25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4" y="4500680"/>
            <a:ext cx="1371596" cy="417609"/>
          </a:xfrm>
          <a:prstGeom prst="rect">
            <a:avLst/>
          </a:prstGeom>
        </p:spPr>
      </p:pic>
    </p:spTree>
    <p:extLst>
      <p:ext uri="{BB962C8B-B14F-4D97-AF65-F5344CB8AC3E}">
        <p14:creationId xmlns:p14="http://schemas.microsoft.com/office/powerpoint/2010/main" val="35436125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Two columns long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342901" y="514350"/>
            <a:ext cx="4114799" cy="753666"/>
          </a:xfrm>
        </p:spPr>
        <p:txBody>
          <a:bodyPr/>
          <a:lstStyle>
            <a:lvl1pPr>
              <a:defRPr>
                <a:solidFill>
                  <a:srgbClr val="00205C"/>
                </a:solidFill>
              </a:defRPr>
            </a:lvl1pPr>
          </a:lstStyle>
          <a:p>
            <a:r>
              <a:rPr lang="en-US"/>
              <a:t>Click to edit Master title style</a:t>
            </a:r>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342901" y="1371601"/>
            <a:ext cx="4114799" cy="413129"/>
          </a:xfrm>
        </p:spPr>
        <p:txBody>
          <a:bodyPr anchor="t" anchorCtr="0">
            <a:normAutofit/>
          </a:bodyPr>
          <a:lstStyle>
            <a:lvl1pPr marL="0" indent="0">
              <a:buNone/>
              <a:defRPr sz="1350" b="1">
                <a:solidFill>
                  <a:srgbClr val="00205C"/>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4686303" y="1371601"/>
            <a:ext cx="4120584" cy="413129"/>
          </a:xfrm>
        </p:spPr>
        <p:txBody>
          <a:bodyPr anchor="t" anchorCtr="0">
            <a:normAutofit/>
          </a:bodyPr>
          <a:lstStyle>
            <a:lvl1pPr marL="0" indent="0">
              <a:buNone/>
              <a:defRPr sz="1350" b="1">
                <a:solidFill>
                  <a:srgbClr val="00205C"/>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342900" y="1888313"/>
            <a:ext cx="4114799" cy="2394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4686302" y="1888313"/>
            <a:ext cx="4114800" cy="2394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342900" y="342900"/>
            <a:ext cx="8458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900D91A6-1DEF-C742-BB2B-4F0CE8BD17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4" y="4500680"/>
            <a:ext cx="1371596" cy="417609"/>
          </a:xfrm>
          <a:prstGeom prst="rect">
            <a:avLst/>
          </a:prstGeom>
        </p:spPr>
      </p:pic>
    </p:spTree>
    <p:extLst>
      <p:ext uri="{BB962C8B-B14F-4D97-AF65-F5344CB8AC3E}">
        <p14:creationId xmlns:p14="http://schemas.microsoft.com/office/powerpoint/2010/main" val="1581945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amp;4_Block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dirty="0"/>
              <a:t>TITLE</a:t>
            </a:r>
          </a:p>
        </p:txBody>
      </p:sp>
      <p:sp>
        <p:nvSpPr>
          <p:cNvPr id="10" name="Espace réservé du texte 9"/>
          <p:cNvSpPr>
            <a:spLocks noGrp="1"/>
          </p:cNvSpPr>
          <p:nvPr>
            <p:ph type="body" sz="quarter" idx="13" hasCustomPrompt="1"/>
          </p:nvPr>
        </p:nvSpPr>
        <p:spPr bwMode="gray">
          <a:xfrm>
            <a:off x="504000" y="1202400"/>
            <a:ext cx="8136000" cy="702470"/>
          </a:xfrm>
        </p:spPr>
        <p:txBody>
          <a:body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9" name="Espace réservé du numéro de diapositive 8"/>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dirty="0"/>
          </a:p>
        </p:txBody>
      </p:sp>
      <p:sp>
        <p:nvSpPr>
          <p:cNvPr id="21" name="Espace réservé du texte 9"/>
          <p:cNvSpPr>
            <a:spLocks noGrp="1"/>
          </p:cNvSpPr>
          <p:nvPr>
            <p:ph type="body" sz="quarter" idx="19" hasCustomPrompt="1"/>
          </p:nvPr>
        </p:nvSpPr>
        <p:spPr bwMode="gray">
          <a:xfrm>
            <a:off x="504000" y="1979118"/>
            <a:ext cx="3672000" cy="243000"/>
          </a:xfrm>
          <a:solidFill>
            <a:schemeClr val="accent1"/>
          </a:solidFill>
          <a:ln w="9525">
            <a:solidFill>
              <a:schemeClr val="accent1"/>
            </a:solidFill>
          </a:ln>
        </p:spPr>
        <p:txBody>
          <a:bodyPr anchor="ctr" anchorCtr="0"/>
          <a:lstStyle>
            <a:lvl1pPr algn="ctr">
              <a:lnSpc>
                <a:spcPct val="100000"/>
              </a:lnSpc>
              <a:defRPr>
                <a:solidFill>
                  <a:schemeClr val="bg1"/>
                </a:solidFill>
              </a:defRPr>
            </a:lvl1pPr>
          </a:lstStyle>
          <a:p>
            <a:pPr lvl="0"/>
            <a:r>
              <a:rPr lang="en-GB" noProof="0" dirty="0"/>
              <a:t>Text level 1</a:t>
            </a:r>
          </a:p>
        </p:txBody>
      </p:sp>
      <p:sp>
        <p:nvSpPr>
          <p:cNvPr id="22" name="Espace réservé du texte 9"/>
          <p:cNvSpPr>
            <a:spLocks noGrp="1"/>
          </p:cNvSpPr>
          <p:nvPr>
            <p:ph type="body" sz="quarter" idx="20" hasCustomPrompt="1"/>
          </p:nvPr>
        </p:nvSpPr>
        <p:spPr bwMode="gray">
          <a:xfrm>
            <a:off x="504000" y="2222118"/>
            <a:ext cx="3672000" cy="1764000"/>
          </a:xfrm>
          <a:ln w="9525">
            <a:solidFill>
              <a:schemeClr val="accent1"/>
            </a:solidFill>
          </a:ln>
        </p:spPr>
        <p:txBody>
          <a:bodyPr tIns="72000"/>
          <a:lstStyle>
            <a:lvl1pPr marL="324000" indent="-180000">
              <a:lnSpc>
                <a:spcPct val="100000"/>
              </a:lnSpc>
              <a:spcBef>
                <a:spcPts val="300"/>
              </a:spcBef>
              <a:buClr>
                <a:schemeClr val="accent3"/>
              </a:buClr>
              <a:buFont typeface="Arial" pitchFamily="34" charset="0"/>
              <a:buChar char="•"/>
              <a:defRPr sz="1800">
                <a:solidFill>
                  <a:schemeClr val="tx1"/>
                </a:solidFill>
              </a:defRPr>
            </a:lvl1pPr>
            <a:lvl2pPr marL="504000">
              <a:buClr>
                <a:schemeClr val="tx1"/>
              </a:buClr>
              <a:defRPr sz="1600" b="0"/>
            </a:lvl2pPr>
            <a:lvl3pPr indent="0">
              <a:buNone/>
              <a:defRPr/>
            </a:lvl3pPr>
            <a:lvl4pPr marL="684000" indent="-180000">
              <a:buClr>
                <a:schemeClr val="tx1"/>
              </a:buClr>
              <a:buFont typeface="Arial" pitchFamily="34" charset="0"/>
              <a:buChar char="•"/>
              <a:defRPr sz="1400"/>
            </a:lvl4pPr>
          </a:lstStyle>
          <a:p>
            <a:pPr lvl="0"/>
            <a:r>
              <a:rPr lang="en-GB" noProof="0" dirty="0"/>
              <a:t>Text level 2</a:t>
            </a:r>
          </a:p>
          <a:p>
            <a:pPr lvl="1"/>
            <a:r>
              <a:rPr lang="en-GB" noProof="0" dirty="0"/>
              <a:t>Text level 3</a:t>
            </a:r>
          </a:p>
          <a:p>
            <a:pPr lvl="2"/>
            <a:r>
              <a:rPr lang="en-GB" noProof="0" dirty="0"/>
              <a:t>Text level 4</a:t>
            </a:r>
          </a:p>
          <a:p>
            <a:pPr lvl="3"/>
            <a:r>
              <a:rPr lang="en-GB" noProof="0" dirty="0"/>
              <a:t>Text level 5</a:t>
            </a:r>
          </a:p>
        </p:txBody>
      </p:sp>
      <p:sp>
        <p:nvSpPr>
          <p:cNvPr id="23" name="Espace réservé du texte 9"/>
          <p:cNvSpPr>
            <a:spLocks noGrp="1"/>
          </p:cNvSpPr>
          <p:nvPr>
            <p:ph type="body" sz="quarter" idx="21" hasCustomPrompt="1"/>
          </p:nvPr>
        </p:nvSpPr>
        <p:spPr bwMode="gray">
          <a:xfrm>
            <a:off x="4572000" y="1979118"/>
            <a:ext cx="3672000" cy="243000"/>
          </a:xfrm>
          <a:solidFill>
            <a:schemeClr val="accent2"/>
          </a:solidFill>
          <a:ln w="9525">
            <a:solidFill>
              <a:schemeClr val="accent2"/>
            </a:solidFill>
          </a:ln>
        </p:spPr>
        <p:txBody>
          <a:bodyPr anchor="ctr" anchorCtr="0"/>
          <a:lstStyle>
            <a:lvl1pPr algn="ctr">
              <a:lnSpc>
                <a:spcPct val="100000"/>
              </a:lnSpc>
              <a:defRPr>
                <a:solidFill>
                  <a:schemeClr val="bg1"/>
                </a:solidFill>
              </a:defRPr>
            </a:lvl1pPr>
          </a:lstStyle>
          <a:p>
            <a:pPr lvl="0"/>
            <a:r>
              <a:rPr lang="en-GB" noProof="0" dirty="0"/>
              <a:t>Text level 1</a:t>
            </a:r>
          </a:p>
        </p:txBody>
      </p:sp>
      <p:sp>
        <p:nvSpPr>
          <p:cNvPr id="24" name="Espace réservé du texte 9"/>
          <p:cNvSpPr>
            <a:spLocks noGrp="1"/>
          </p:cNvSpPr>
          <p:nvPr>
            <p:ph type="body" sz="quarter" idx="22" hasCustomPrompt="1"/>
          </p:nvPr>
        </p:nvSpPr>
        <p:spPr bwMode="gray">
          <a:xfrm>
            <a:off x="4572000" y="2222118"/>
            <a:ext cx="3672000" cy="1764000"/>
          </a:xfrm>
          <a:ln w="9525">
            <a:solidFill>
              <a:schemeClr val="accent2"/>
            </a:solidFill>
          </a:ln>
        </p:spPr>
        <p:txBody>
          <a:bodyPr tIns="72000"/>
          <a:lstStyle>
            <a:lvl1pPr marL="324000" indent="-180000">
              <a:lnSpc>
                <a:spcPct val="100000"/>
              </a:lnSpc>
              <a:spcBef>
                <a:spcPts val="300"/>
              </a:spcBef>
              <a:buClr>
                <a:schemeClr val="accent3"/>
              </a:buClr>
              <a:buFont typeface="Arial" pitchFamily="34" charset="0"/>
              <a:buChar char="•"/>
              <a:defRPr sz="1800">
                <a:solidFill>
                  <a:schemeClr val="tx1"/>
                </a:solidFill>
              </a:defRPr>
            </a:lvl1pPr>
            <a:lvl2pPr marL="504000">
              <a:buClr>
                <a:schemeClr val="tx1"/>
              </a:buClr>
              <a:defRPr sz="1600" b="0"/>
            </a:lvl2pPr>
            <a:lvl3pPr indent="0">
              <a:buNone/>
              <a:defRPr/>
            </a:lvl3pPr>
            <a:lvl4pPr marL="684000" indent="-180000">
              <a:buClr>
                <a:schemeClr val="tx1"/>
              </a:buClr>
              <a:buFont typeface="Arial" pitchFamily="34" charset="0"/>
              <a:buChar char="•"/>
              <a:defRPr sz="1400"/>
            </a:lvl4pPr>
          </a:lstStyle>
          <a:p>
            <a:pPr lvl="0"/>
            <a:r>
              <a:rPr lang="en-GB" noProof="0" dirty="0"/>
              <a:t>Text level 2</a:t>
            </a:r>
          </a:p>
          <a:p>
            <a:pPr lvl="1"/>
            <a:r>
              <a:rPr lang="en-GB" noProof="0" dirty="0"/>
              <a:t>Text level 3</a:t>
            </a:r>
          </a:p>
          <a:p>
            <a:pPr lvl="2"/>
            <a:r>
              <a:rPr lang="en-GB" noProof="0" dirty="0"/>
              <a:t>Text level 4</a:t>
            </a:r>
          </a:p>
          <a:p>
            <a:pPr lvl="3"/>
            <a:r>
              <a:rPr lang="en-GB" noProof="0" dirty="0"/>
              <a:t>Text level 5</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Content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342901" y="514350"/>
            <a:ext cx="4114799" cy="753666"/>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342900" y="1888313"/>
            <a:ext cx="2743199" cy="23955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342900" y="1371601"/>
            <a:ext cx="2743200" cy="413129"/>
          </a:xfrm>
        </p:spPr>
        <p:txBody>
          <a:bodyPr anchor="t" anchorCtr="0">
            <a:normAutofit/>
          </a:bodyPr>
          <a:lstStyle>
            <a:lvl1pPr marL="0" indent="0">
              <a:buNone/>
              <a:defRPr sz="1350" b="1">
                <a:solidFill>
                  <a:srgbClr val="00205C"/>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342900" y="342900"/>
            <a:ext cx="8458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3201777" y="1888313"/>
            <a:ext cx="2743199" cy="23955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3201777" y="1371601"/>
            <a:ext cx="2743200" cy="413129"/>
          </a:xfrm>
        </p:spPr>
        <p:txBody>
          <a:bodyPr anchor="t" anchorCtr="0">
            <a:normAutofit/>
          </a:bodyPr>
          <a:lstStyle>
            <a:lvl1pPr marL="0" indent="0">
              <a:buNone/>
              <a:defRPr sz="1350" b="1">
                <a:solidFill>
                  <a:srgbClr val="00205C"/>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6052392" y="1888313"/>
            <a:ext cx="2743199" cy="23955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6052392" y="1371601"/>
            <a:ext cx="2743200" cy="413129"/>
          </a:xfrm>
        </p:spPr>
        <p:txBody>
          <a:bodyPr anchor="t" anchorCtr="0">
            <a:normAutofit/>
          </a:bodyPr>
          <a:lstStyle>
            <a:lvl1pPr marL="0" indent="0">
              <a:buNone/>
              <a:defRPr sz="1350" b="1">
                <a:solidFill>
                  <a:srgbClr val="00205C"/>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E1CFAF92-E612-AE40-ABFE-2A513B425F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4" y="4500680"/>
            <a:ext cx="1371596" cy="417609"/>
          </a:xfrm>
          <a:prstGeom prst="rect">
            <a:avLst/>
          </a:prstGeom>
        </p:spPr>
      </p:pic>
    </p:spTree>
    <p:extLst>
      <p:ext uri="{BB962C8B-B14F-4D97-AF65-F5344CB8AC3E}">
        <p14:creationId xmlns:p14="http://schemas.microsoft.com/office/powerpoint/2010/main" val="20929506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Three columns_lt blue">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342901" y="514350"/>
            <a:ext cx="4114799" cy="753666"/>
          </a:xfrm>
        </p:spPr>
        <p:txBody>
          <a:bodyPr/>
          <a:lstStyle>
            <a:lvl1pPr>
              <a:defRPr>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342900" y="1888313"/>
            <a:ext cx="2743199" cy="23955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342900" y="1371601"/>
            <a:ext cx="2743200" cy="413129"/>
          </a:xfrm>
        </p:spPr>
        <p:txBody>
          <a:bodyPr anchor="t" anchorCtr="0">
            <a:normAutofit/>
          </a:bodyPr>
          <a:lstStyle>
            <a:lvl1pPr marL="0" indent="0">
              <a:buNone/>
              <a:defRPr sz="1350" b="1">
                <a:solidFill>
                  <a:srgbClr val="00205C"/>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 uri="{C183D7F6-B498-43B3-948B-1728B52AA6E4}">
                <adec:decorative xmlns:adec="http://schemas.microsoft.com/office/drawing/2017/decorative" val="1"/>
              </a:ext>
            </a:extLst>
          </p:cNvPr>
          <p:cNvCxnSpPr>
            <a:cxnSpLocks/>
          </p:cNvCxnSpPr>
          <p:nvPr userDrawn="1"/>
        </p:nvCxnSpPr>
        <p:spPr>
          <a:xfrm>
            <a:off x="342900" y="342900"/>
            <a:ext cx="8458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E07F70BE-CB24-3442-8592-A6FFA4981F19}"/>
              </a:ext>
            </a:extLst>
          </p:cNvPr>
          <p:cNvSpPr>
            <a:spLocks noGrp="1"/>
          </p:cNvSpPr>
          <p:nvPr>
            <p:ph sz="half" idx="14"/>
          </p:nvPr>
        </p:nvSpPr>
        <p:spPr>
          <a:xfrm>
            <a:off x="3201777" y="1888313"/>
            <a:ext cx="2743199" cy="23955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5749FC0E-0F2F-094B-8C94-48717D7C345D}"/>
              </a:ext>
            </a:extLst>
          </p:cNvPr>
          <p:cNvSpPr>
            <a:spLocks noGrp="1"/>
          </p:cNvSpPr>
          <p:nvPr>
            <p:ph type="body" idx="15"/>
          </p:nvPr>
        </p:nvSpPr>
        <p:spPr>
          <a:xfrm>
            <a:off x="3201777" y="1371601"/>
            <a:ext cx="2743200" cy="413129"/>
          </a:xfrm>
        </p:spPr>
        <p:txBody>
          <a:bodyPr anchor="t" anchorCtr="0">
            <a:normAutofit/>
          </a:bodyPr>
          <a:lstStyle>
            <a:lvl1pPr marL="0" indent="0">
              <a:buNone/>
              <a:defRPr sz="1350" b="1">
                <a:solidFill>
                  <a:srgbClr val="00205C"/>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2">
            <a:extLst>
              <a:ext uri="{FF2B5EF4-FFF2-40B4-BE49-F238E27FC236}">
                <a16:creationId xmlns:a16="http://schemas.microsoft.com/office/drawing/2014/main" id="{32D1EB86-22C0-554C-8156-5D3F5DE47136}"/>
              </a:ext>
            </a:extLst>
          </p:cNvPr>
          <p:cNvSpPr>
            <a:spLocks noGrp="1"/>
          </p:cNvSpPr>
          <p:nvPr>
            <p:ph sz="half" idx="16"/>
          </p:nvPr>
        </p:nvSpPr>
        <p:spPr>
          <a:xfrm>
            <a:off x="6052392" y="1888313"/>
            <a:ext cx="2743199" cy="23955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7C67BFE9-FA82-8A47-87CA-56246F893F1E}"/>
              </a:ext>
            </a:extLst>
          </p:cNvPr>
          <p:cNvSpPr>
            <a:spLocks noGrp="1"/>
          </p:cNvSpPr>
          <p:nvPr>
            <p:ph type="body" idx="17"/>
          </p:nvPr>
        </p:nvSpPr>
        <p:spPr>
          <a:xfrm>
            <a:off x="6052392" y="1371601"/>
            <a:ext cx="2743200" cy="413129"/>
          </a:xfrm>
        </p:spPr>
        <p:txBody>
          <a:bodyPr anchor="t" anchorCtr="0">
            <a:normAutofit/>
          </a:bodyPr>
          <a:lstStyle>
            <a:lvl1pPr marL="0" indent="0">
              <a:buNone/>
              <a:defRPr sz="1350" b="1">
                <a:solidFill>
                  <a:srgbClr val="00205C"/>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pic>
        <p:nvPicPr>
          <p:cNvPr id="15" name="Picture 14" descr="World Health Organization logo ">
            <a:extLst>
              <a:ext uri="{FF2B5EF4-FFF2-40B4-BE49-F238E27FC236}">
                <a16:creationId xmlns:a16="http://schemas.microsoft.com/office/drawing/2014/main" id="{B61AF795-8C85-814F-914D-9EBE0519A1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4" y="4500680"/>
            <a:ext cx="1371596" cy="417609"/>
          </a:xfrm>
          <a:prstGeom prst="rect">
            <a:avLst/>
          </a:prstGeom>
        </p:spPr>
      </p:pic>
    </p:spTree>
    <p:extLst>
      <p:ext uri="{BB962C8B-B14F-4D97-AF65-F5344CB8AC3E}">
        <p14:creationId xmlns:p14="http://schemas.microsoft.com/office/powerpoint/2010/main" val="30310523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mparison_ Two">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31F6-1DFC-6D42-A5DB-377B0A137E5F}"/>
              </a:ext>
            </a:extLst>
          </p:cNvPr>
          <p:cNvSpPr>
            <a:spLocks noGrp="1"/>
          </p:cNvSpPr>
          <p:nvPr>
            <p:ph type="title"/>
          </p:nvPr>
        </p:nvSpPr>
        <p:spPr>
          <a:xfrm>
            <a:off x="342901" y="514350"/>
            <a:ext cx="4114799" cy="753666"/>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ADAE99C-0336-6345-BC88-F8EEF8EE1FA4}"/>
              </a:ext>
            </a:extLst>
          </p:cNvPr>
          <p:cNvSpPr>
            <a:spLocks noGrp="1"/>
          </p:cNvSpPr>
          <p:nvPr>
            <p:ph sz="half" idx="1"/>
          </p:nvPr>
        </p:nvSpPr>
        <p:spPr>
          <a:xfrm>
            <a:off x="342899" y="3053547"/>
            <a:ext cx="4114800" cy="12669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043BC3-F104-1B49-9F4F-1315C3526BF2}"/>
              </a:ext>
            </a:extLst>
          </p:cNvPr>
          <p:cNvSpPr>
            <a:spLocks noGrp="1"/>
          </p:cNvSpPr>
          <p:nvPr>
            <p:ph sz="half" idx="2"/>
          </p:nvPr>
        </p:nvSpPr>
        <p:spPr>
          <a:xfrm>
            <a:off x="4684014" y="3038094"/>
            <a:ext cx="4114800" cy="127941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95C3B43-C9D7-D149-A035-216CDF583946}"/>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8" name="Text Placeholder 2">
            <a:extLst>
              <a:ext uri="{FF2B5EF4-FFF2-40B4-BE49-F238E27FC236}">
                <a16:creationId xmlns:a16="http://schemas.microsoft.com/office/drawing/2014/main" id="{911A4368-A5DE-FB44-8CFA-D7BBE509E181}"/>
              </a:ext>
            </a:extLst>
          </p:cNvPr>
          <p:cNvSpPr>
            <a:spLocks noGrp="1"/>
          </p:cNvSpPr>
          <p:nvPr>
            <p:ph type="body" idx="13"/>
          </p:nvPr>
        </p:nvSpPr>
        <p:spPr>
          <a:xfrm>
            <a:off x="342901" y="2248710"/>
            <a:ext cx="4114799" cy="617934"/>
          </a:xfrm>
        </p:spPr>
        <p:txBody>
          <a:bodyPr anchor="b">
            <a:normAutofit/>
          </a:bodyPr>
          <a:lstStyle>
            <a:lvl1pPr marL="0" indent="0">
              <a:buNone/>
              <a:defRPr sz="1350" b="1">
                <a:solidFill>
                  <a:srgbClr val="009ADE"/>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9" name="Text Placeholder 2">
            <a:extLst>
              <a:ext uri="{FF2B5EF4-FFF2-40B4-BE49-F238E27FC236}">
                <a16:creationId xmlns:a16="http://schemas.microsoft.com/office/drawing/2014/main" id="{2C429D4F-74BB-004B-AEC1-783776700C30}"/>
              </a:ext>
            </a:extLst>
          </p:cNvPr>
          <p:cNvSpPr>
            <a:spLocks noGrp="1"/>
          </p:cNvSpPr>
          <p:nvPr>
            <p:ph type="body" idx="14"/>
          </p:nvPr>
        </p:nvSpPr>
        <p:spPr>
          <a:xfrm>
            <a:off x="4686303" y="2248710"/>
            <a:ext cx="4120584" cy="617934"/>
          </a:xfrm>
        </p:spPr>
        <p:txBody>
          <a:bodyPr anchor="b">
            <a:normAutofit/>
          </a:bodyPr>
          <a:lstStyle>
            <a:lvl1pPr marL="0" indent="0">
              <a:buNone/>
              <a:defRPr sz="1350" b="1">
                <a:solidFill>
                  <a:srgbClr val="009ADE"/>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cxnSp>
        <p:nvCxnSpPr>
          <p:cNvPr id="10" name="Straight Connector 9">
            <a:extLst>
              <a:ext uri="{FF2B5EF4-FFF2-40B4-BE49-F238E27FC236}">
                <a16:creationId xmlns:a16="http://schemas.microsoft.com/office/drawing/2014/main" id="{CD8DB0DA-065A-3D4A-881B-8C3F59254ACF}"/>
              </a:ext>
            </a:extLst>
          </p:cNvPr>
          <p:cNvCxnSpPr>
            <a:cxnSpLocks/>
          </p:cNvCxnSpPr>
          <p:nvPr userDrawn="1"/>
        </p:nvCxnSpPr>
        <p:spPr>
          <a:xfrm>
            <a:off x="342900" y="342900"/>
            <a:ext cx="845820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1" name="Picture 10" descr="World Health Organization logo ">
            <a:extLst>
              <a:ext uri="{FF2B5EF4-FFF2-40B4-BE49-F238E27FC236}">
                <a16:creationId xmlns:a16="http://schemas.microsoft.com/office/drawing/2014/main" id="{A3318E81-63F9-2444-AF93-3EF243AFF1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4" y="4500680"/>
            <a:ext cx="1371596" cy="417608"/>
          </a:xfrm>
          <a:prstGeom prst="rect">
            <a:avLst/>
          </a:prstGeom>
        </p:spPr>
      </p:pic>
    </p:spTree>
    <p:extLst>
      <p:ext uri="{BB962C8B-B14F-4D97-AF65-F5344CB8AC3E}">
        <p14:creationId xmlns:p14="http://schemas.microsoft.com/office/powerpoint/2010/main" val="17035683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mparison_ Three">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38C7-E24F-E84A-8A79-2D89619AA10F}"/>
              </a:ext>
            </a:extLst>
          </p:cNvPr>
          <p:cNvSpPr>
            <a:spLocks noGrp="1"/>
          </p:cNvSpPr>
          <p:nvPr>
            <p:ph type="title"/>
          </p:nvPr>
        </p:nvSpPr>
        <p:spPr>
          <a:xfrm>
            <a:off x="342900" y="342900"/>
            <a:ext cx="4229100" cy="85090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71FE4183-96D7-744D-8DFD-4B5CF171B75C}"/>
              </a:ext>
            </a:extLst>
          </p:cNvPr>
          <p:cNvSpPr>
            <a:spLocks noGrp="1"/>
          </p:cNvSpPr>
          <p:nvPr>
            <p:ph sz="half" idx="2"/>
          </p:nvPr>
        </p:nvSpPr>
        <p:spPr>
          <a:xfrm>
            <a:off x="342901" y="3038688"/>
            <a:ext cx="2743200" cy="12454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AE1CDE4-68A4-444E-A1DB-6DB20F3DB1BD}"/>
              </a:ext>
            </a:extLst>
          </p:cNvPr>
          <p:cNvSpPr>
            <a:spLocks noGrp="1"/>
          </p:cNvSpPr>
          <p:nvPr>
            <p:ph sz="quarter" idx="4"/>
          </p:nvPr>
        </p:nvSpPr>
        <p:spPr>
          <a:xfrm>
            <a:off x="3207166" y="3038688"/>
            <a:ext cx="2736434" cy="12454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14F68175-0DD6-164B-8823-0BB395D927AB}"/>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sp>
        <p:nvSpPr>
          <p:cNvPr id="10" name="Content Placeholder 5">
            <a:extLst>
              <a:ext uri="{FF2B5EF4-FFF2-40B4-BE49-F238E27FC236}">
                <a16:creationId xmlns:a16="http://schemas.microsoft.com/office/drawing/2014/main" id="{E81021D4-D0CA-9643-B255-9450B2B4003A}"/>
              </a:ext>
            </a:extLst>
          </p:cNvPr>
          <p:cNvSpPr>
            <a:spLocks noGrp="1"/>
          </p:cNvSpPr>
          <p:nvPr>
            <p:ph sz="quarter" idx="13"/>
          </p:nvPr>
        </p:nvSpPr>
        <p:spPr>
          <a:xfrm>
            <a:off x="6046325" y="3038688"/>
            <a:ext cx="2736434" cy="12454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378C0A84-F996-E447-B5A6-E7580AB01597}"/>
              </a:ext>
            </a:extLst>
          </p:cNvPr>
          <p:cNvSpPr>
            <a:spLocks noGrp="1"/>
          </p:cNvSpPr>
          <p:nvPr>
            <p:ph type="body" idx="14"/>
          </p:nvPr>
        </p:nvSpPr>
        <p:spPr>
          <a:xfrm>
            <a:off x="3200400" y="2541218"/>
            <a:ext cx="2743200" cy="395467"/>
          </a:xfrm>
        </p:spPr>
        <p:txBody>
          <a:bodyPr anchor="b">
            <a:normAutofit/>
          </a:bodyPr>
          <a:lstStyle>
            <a:lvl1pPr marL="0" indent="0">
              <a:buNone/>
              <a:defRPr sz="1350" b="1">
                <a:solidFill>
                  <a:srgbClr val="009ADE"/>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2">
            <a:extLst>
              <a:ext uri="{FF2B5EF4-FFF2-40B4-BE49-F238E27FC236}">
                <a16:creationId xmlns:a16="http://schemas.microsoft.com/office/drawing/2014/main" id="{83D59E60-2BBC-8D47-BE05-D1C3EE75C4F8}"/>
              </a:ext>
            </a:extLst>
          </p:cNvPr>
          <p:cNvSpPr>
            <a:spLocks noGrp="1"/>
          </p:cNvSpPr>
          <p:nvPr>
            <p:ph type="body" idx="15"/>
          </p:nvPr>
        </p:nvSpPr>
        <p:spPr>
          <a:xfrm>
            <a:off x="342900" y="2556087"/>
            <a:ext cx="2743200" cy="395467"/>
          </a:xfrm>
        </p:spPr>
        <p:txBody>
          <a:bodyPr anchor="b">
            <a:normAutofit/>
          </a:bodyPr>
          <a:lstStyle>
            <a:lvl1pPr marL="0" indent="0">
              <a:buNone/>
              <a:defRPr sz="1350" b="1">
                <a:solidFill>
                  <a:srgbClr val="009ADE"/>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Text Placeholder 2">
            <a:extLst>
              <a:ext uri="{FF2B5EF4-FFF2-40B4-BE49-F238E27FC236}">
                <a16:creationId xmlns:a16="http://schemas.microsoft.com/office/drawing/2014/main" id="{4B6BFF59-A5AB-774C-ABAB-C052FE11D8A5}"/>
              </a:ext>
            </a:extLst>
          </p:cNvPr>
          <p:cNvSpPr>
            <a:spLocks noGrp="1"/>
          </p:cNvSpPr>
          <p:nvPr>
            <p:ph type="body" idx="16"/>
          </p:nvPr>
        </p:nvSpPr>
        <p:spPr>
          <a:xfrm>
            <a:off x="6057900" y="2556087"/>
            <a:ext cx="2743200" cy="395467"/>
          </a:xfrm>
        </p:spPr>
        <p:txBody>
          <a:bodyPr anchor="b">
            <a:normAutofit/>
          </a:bodyPr>
          <a:lstStyle>
            <a:lvl1pPr marL="0" indent="0">
              <a:buNone/>
              <a:defRPr sz="1350" b="1">
                <a:solidFill>
                  <a:srgbClr val="009ADE"/>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pic>
        <p:nvPicPr>
          <p:cNvPr id="14" name="Picture 13" descr="World Health Organization logo ">
            <a:extLst>
              <a:ext uri="{FF2B5EF4-FFF2-40B4-BE49-F238E27FC236}">
                <a16:creationId xmlns:a16="http://schemas.microsoft.com/office/drawing/2014/main" id="{60CC6A7D-F186-344A-AFAE-1F4FB8A6C3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4" y="4500680"/>
            <a:ext cx="1371596" cy="417608"/>
          </a:xfrm>
          <a:prstGeom prst="rect">
            <a:avLst/>
          </a:prstGeom>
        </p:spPr>
      </p:pic>
    </p:spTree>
    <p:extLst>
      <p:ext uri="{BB962C8B-B14F-4D97-AF65-F5344CB8AC3E}">
        <p14:creationId xmlns:p14="http://schemas.microsoft.com/office/powerpoint/2010/main" val="29762896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graphi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8E279F-2BBA-1D44-B270-AA9874F04DB2}"/>
              </a:ext>
            </a:extLst>
          </p:cNvPr>
          <p:cNvSpPr/>
          <p:nvPr userDrawn="1"/>
        </p:nvSpPr>
        <p:spPr>
          <a:xfrm>
            <a:off x="3194613" y="0"/>
            <a:ext cx="5949387" cy="5143500"/>
          </a:xfrm>
          <a:prstGeom prst="rect">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01485297-9C41-6C4E-8A84-CACB42015762}"/>
              </a:ext>
            </a:extLst>
          </p:cNvPr>
          <p:cNvSpPr>
            <a:spLocks noGrp="1"/>
          </p:cNvSpPr>
          <p:nvPr>
            <p:ph type="title"/>
          </p:nvPr>
        </p:nvSpPr>
        <p:spPr>
          <a:xfrm>
            <a:off x="345326" y="514350"/>
            <a:ext cx="2501541" cy="629841"/>
          </a:xfrm>
        </p:spPr>
        <p:txBody>
          <a:bodyPr anchor="t" anchorCtr="0">
            <a:normAutofit/>
          </a:bodyPr>
          <a:lstStyle>
            <a:lvl1pPr>
              <a:defRPr sz="1800">
                <a:solidFill>
                  <a:srgbClr val="00205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407C06-6CF8-2F41-BC67-54F13BB0A83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C0C6F6-8639-BE4B-BAD3-FFDBE27818CB}"/>
              </a:ext>
            </a:extLst>
          </p:cNvPr>
          <p:cNvSpPr>
            <a:spLocks noGrp="1"/>
          </p:cNvSpPr>
          <p:nvPr>
            <p:ph type="body" sz="half" idx="2"/>
          </p:nvPr>
        </p:nvSpPr>
        <p:spPr>
          <a:xfrm>
            <a:off x="342900" y="1371601"/>
            <a:ext cx="2501541" cy="2964174"/>
          </a:xfrm>
        </p:spPr>
        <p:txBody>
          <a:bodyPr anchor="t" anchorCtr="0">
            <a:normAutofit/>
          </a:bodyPr>
          <a:lstStyle>
            <a:lvl1pPr marL="0" indent="0">
              <a:spcBef>
                <a:spcPts val="0"/>
              </a:spcBef>
              <a:buFontTx/>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a:extLst>
              <a:ext uri="{FF2B5EF4-FFF2-40B4-BE49-F238E27FC236}">
                <a16:creationId xmlns:a16="http://schemas.microsoft.com/office/drawing/2014/main" id="{1CF08247-7496-3348-B3C4-9BDDB676BE73}"/>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DAE8B88C-5FF6-8C4C-B269-E15964BDCE0D}"/>
              </a:ext>
              <a:ext uri="{C183D7F6-B498-43B3-948B-1728B52AA6E4}">
                <adec:decorative xmlns:adec="http://schemas.microsoft.com/office/drawing/2017/decorative" val="1"/>
              </a:ext>
            </a:extLst>
          </p:cNvPr>
          <p:cNvCxnSpPr>
            <a:cxnSpLocks/>
          </p:cNvCxnSpPr>
          <p:nvPr userDrawn="1"/>
        </p:nvCxnSpPr>
        <p:spPr>
          <a:xfrm>
            <a:off x="342901" y="342900"/>
            <a:ext cx="2503967"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10" name="Picture 9" descr="World Health Organization logo ">
            <a:extLst>
              <a:ext uri="{FF2B5EF4-FFF2-40B4-BE49-F238E27FC236}">
                <a16:creationId xmlns:a16="http://schemas.microsoft.com/office/drawing/2014/main" id="{895724E3-FDE3-2149-BB91-FE058CAA94B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4" y="4500680"/>
            <a:ext cx="1371596" cy="417609"/>
          </a:xfrm>
          <a:prstGeom prst="rect">
            <a:avLst/>
          </a:prstGeom>
        </p:spPr>
      </p:pic>
    </p:spTree>
    <p:extLst>
      <p:ext uri="{BB962C8B-B14F-4D97-AF65-F5344CB8AC3E}">
        <p14:creationId xmlns:p14="http://schemas.microsoft.com/office/powerpoint/2010/main" val="14675886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342900" y="514350"/>
            <a:ext cx="2503170" cy="642863"/>
          </a:xfrm>
        </p:spPr>
        <p:txBody>
          <a:bodyPr anchor="t" anchorCtr="0">
            <a:normAutofit/>
          </a:bodyPr>
          <a:lstStyle>
            <a:lvl1pPr>
              <a:defRPr sz="1800">
                <a:solidFill>
                  <a:srgbClr val="00205C"/>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B5010153-3787-EA4E-BC67-F986AEE8860E}"/>
              </a:ext>
            </a:extLst>
          </p:cNvPr>
          <p:cNvSpPr>
            <a:spLocks noGrp="1"/>
          </p:cNvSpPr>
          <p:nvPr>
            <p:ph type="pic" idx="1"/>
          </p:nvPr>
        </p:nvSpPr>
        <p:spPr>
          <a:xfrm>
            <a:off x="3200400" y="0"/>
            <a:ext cx="5943600" cy="5143500"/>
          </a:xfrm>
        </p:spPr>
        <p:txBody>
          <a:bodyPr>
            <a:normAutofit/>
          </a:bodyPr>
          <a:lstStyle>
            <a:lvl1pPr marL="0" indent="0">
              <a:buNone/>
              <a:defRPr sz="10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342900" y="1371600"/>
            <a:ext cx="2503170" cy="2910840"/>
          </a:xfrm>
        </p:spPr>
        <p:txBody>
          <a:bodyPr>
            <a:normAutofit/>
          </a:bodyPr>
          <a:lstStyle>
            <a:lvl1pPr marL="214313" indent="-214313">
              <a:spcBef>
                <a:spcPts val="1200"/>
              </a:spcBef>
              <a:buFont typeface="Arial" panose="020B0604020202020204" pitchFamily="34" charset="0"/>
              <a:buChar char="•"/>
              <a:defRPr sz="12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chemeClr val="bg1"/>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342900" y="342900"/>
            <a:ext cx="250317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42992776-3670-F24B-B4C8-03460D5C00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4" y="4500680"/>
            <a:ext cx="1371596" cy="417609"/>
          </a:xfrm>
          <a:prstGeom prst="rect">
            <a:avLst/>
          </a:prstGeom>
        </p:spPr>
      </p:pic>
    </p:spTree>
    <p:extLst>
      <p:ext uri="{BB962C8B-B14F-4D97-AF65-F5344CB8AC3E}">
        <p14:creationId xmlns:p14="http://schemas.microsoft.com/office/powerpoint/2010/main" val="11516401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rgbClr val="DDEFF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47DDD-7B22-4B4B-AF9B-229B49A9A4C0}"/>
              </a:ext>
            </a:extLst>
          </p:cNvPr>
          <p:cNvSpPr>
            <a:spLocks noGrp="1"/>
          </p:cNvSpPr>
          <p:nvPr>
            <p:ph type="title"/>
          </p:nvPr>
        </p:nvSpPr>
        <p:spPr>
          <a:xfrm>
            <a:off x="342900" y="514350"/>
            <a:ext cx="2503170" cy="642863"/>
          </a:xfrm>
        </p:spPr>
        <p:txBody>
          <a:bodyPr anchor="t" anchorCtr="0">
            <a:normAutofit/>
          </a:bodyPr>
          <a:lstStyle>
            <a:lvl1pPr>
              <a:defRPr sz="1800">
                <a:solidFill>
                  <a:srgbClr val="00205C"/>
                </a:solidFill>
              </a:defRPr>
            </a:lvl1pPr>
          </a:lstStyle>
          <a:p>
            <a:r>
              <a:rPr lang="en-US"/>
              <a:t>Click to edit Master title style</a:t>
            </a:r>
          </a:p>
        </p:txBody>
      </p:sp>
      <p:sp>
        <p:nvSpPr>
          <p:cNvPr id="4" name="Text Placeholder 3">
            <a:extLst>
              <a:ext uri="{FF2B5EF4-FFF2-40B4-BE49-F238E27FC236}">
                <a16:creationId xmlns:a16="http://schemas.microsoft.com/office/drawing/2014/main" id="{DF4C8B99-BBF3-CC4A-B7FE-B15092480002}"/>
              </a:ext>
            </a:extLst>
          </p:cNvPr>
          <p:cNvSpPr>
            <a:spLocks noGrp="1"/>
          </p:cNvSpPr>
          <p:nvPr>
            <p:ph type="body" sz="half" idx="2"/>
          </p:nvPr>
        </p:nvSpPr>
        <p:spPr>
          <a:xfrm>
            <a:off x="342900" y="1371600"/>
            <a:ext cx="2503170" cy="2910840"/>
          </a:xfrm>
        </p:spPr>
        <p:txBody>
          <a:bodyPr>
            <a:normAutofit/>
          </a:bodyPr>
          <a:lstStyle>
            <a:lvl1pPr marL="0" indent="0">
              <a:buNone/>
              <a:defRPr sz="10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a:extLst>
              <a:ext uri="{FF2B5EF4-FFF2-40B4-BE49-F238E27FC236}">
                <a16:creationId xmlns:a16="http://schemas.microsoft.com/office/drawing/2014/main" id="{D551B503-85CA-F24C-915F-EDB0C0315185}"/>
              </a:ext>
            </a:extLst>
          </p:cNvPr>
          <p:cNvSpPr>
            <a:spLocks noGrp="1"/>
          </p:cNvSpPr>
          <p:nvPr>
            <p:ph type="sldNum" sz="quarter" idx="12"/>
          </p:nvPr>
        </p:nvSpPr>
        <p:spPr/>
        <p:txBody>
          <a:bodyPr/>
          <a:lstStyle>
            <a:lvl1pPr>
              <a:defRPr>
                <a:solidFill>
                  <a:srgbClr val="00205C"/>
                </a:solidFill>
              </a:defRPr>
            </a:lvl1pPr>
          </a:lstStyle>
          <a:p>
            <a:fld id="{714BF2E0-EE3B-6A4E-9FB9-82DE86E1F02F}" type="slidenum">
              <a:rPr lang="en-US" smtClean="0"/>
              <a:pPr/>
              <a:t>‹#›</a:t>
            </a:fld>
            <a:endParaRPr lang="en-US"/>
          </a:p>
        </p:txBody>
      </p:sp>
      <p:cxnSp>
        <p:nvCxnSpPr>
          <p:cNvPr id="9" name="Straight Connector 8">
            <a:extLst>
              <a:ext uri="{FF2B5EF4-FFF2-40B4-BE49-F238E27FC236}">
                <a16:creationId xmlns:a16="http://schemas.microsoft.com/office/drawing/2014/main" id="{ED472D18-BE55-9E45-89BD-2847F7014DC6}"/>
              </a:ext>
              <a:ext uri="{C183D7F6-B498-43B3-948B-1728B52AA6E4}">
                <adec:decorative xmlns:adec="http://schemas.microsoft.com/office/drawing/2017/decorative" val="1"/>
              </a:ext>
            </a:extLst>
          </p:cNvPr>
          <p:cNvCxnSpPr>
            <a:cxnSpLocks/>
          </p:cNvCxnSpPr>
          <p:nvPr userDrawn="1"/>
        </p:nvCxnSpPr>
        <p:spPr>
          <a:xfrm>
            <a:off x="342900" y="342900"/>
            <a:ext cx="2503170" cy="0"/>
          </a:xfrm>
          <a:prstGeom prst="line">
            <a:avLst/>
          </a:prstGeom>
          <a:ln w="19050">
            <a:solidFill>
              <a:srgbClr val="00205C"/>
            </a:solidFill>
          </a:ln>
        </p:spPr>
        <p:style>
          <a:lnRef idx="1">
            <a:schemeClr val="accent1"/>
          </a:lnRef>
          <a:fillRef idx="0">
            <a:schemeClr val="accent1"/>
          </a:fillRef>
          <a:effectRef idx="0">
            <a:schemeClr val="accent1"/>
          </a:effectRef>
          <a:fontRef idx="minor">
            <a:schemeClr val="tx1"/>
          </a:fontRef>
        </p:style>
      </p:cxnSp>
      <p:pic>
        <p:nvPicPr>
          <p:cNvPr id="8" name="Picture 7" descr="World Health Organization logo ">
            <a:extLst>
              <a:ext uri="{FF2B5EF4-FFF2-40B4-BE49-F238E27FC236}">
                <a16:creationId xmlns:a16="http://schemas.microsoft.com/office/drawing/2014/main" id="{1484C8C0-9FE5-7B48-A8C7-062291516A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4" y="4500680"/>
            <a:ext cx="1371596" cy="417609"/>
          </a:xfrm>
          <a:prstGeom prst="rect">
            <a:avLst/>
          </a:prstGeom>
        </p:spPr>
      </p:pic>
    </p:spTree>
    <p:extLst>
      <p:ext uri="{BB962C8B-B14F-4D97-AF65-F5344CB8AC3E}">
        <p14:creationId xmlns:p14="http://schemas.microsoft.com/office/powerpoint/2010/main" val="14458255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End page_navy background">
    <p:bg>
      <p:bgPr>
        <a:solidFill>
          <a:srgbClr val="0020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483D-923E-144D-9141-59E56DC7948D}"/>
              </a:ext>
            </a:extLst>
          </p:cNvPr>
          <p:cNvSpPr>
            <a:spLocks noGrp="1"/>
          </p:cNvSpPr>
          <p:nvPr>
            <p:ph type="ctrTitle"/>
          </p:nvPr>
        </p:nvSpPr>
        <p:spPr>
          <a:xfrm>
            <a:off x="342900" y="1371601"/>
            <a:ext cx="4229100" cy="994124"/>
          </a:xfrm>
        </p:spPr>
        <p:txBody>
          <a:bodyPr anchor="t" anchorCtr="0">
            <a:normAutofit/>
          </a:bodyPr>
          <a:lstStyle>
            <a:lvl1pPr algn="l">
              <a:defRPr sz="3600">
                <a:solidFill>
                  <a:srgbClr val="009ADE"/>
                </a:solidFill>
              </a:defRPr>
            </a:lvl1pPr>
          </a:lstStyle>
          <a:p>
            <a:r>
              <a:rPr lang="en-US"/>
              <a:t>Click to edit Master title style</a:t>
            </a:r>
          </a:p>
        </p:txBody>
      </p:sp>
      <p:sp>
        <p:nvSpPr>
          <p:cNvPr id="3" name="Subtitle 2">
            <a:extLst>
              <a:ext uri="{FF2B5EF4-FFF2-40B4-BE49-F238E27FC236}">
                <a16:creationId xmlns:a16="http://schemas.microsoft.com/office/drawing/2014/main" id="{D49D2BC0-3B2B-2444-BFD2-05B4702116F5}"/>
              </a:ext>
            </a:extLst>
          </p:cNvPr>
          <p:cNvSpPr>
            <a:spLocks noGrp="1"/>
          </p:cNvSpPr>
          <p:nvPr>
            <p:ph type="subTitle" idx="1"/>
          </p:nvPr>
        </p:nvSpPr>
        <p:spPr>
          <a:xfrm>
            <a:off x="342900" y="2571750"/>
            <a:ext cx="4229100" cy="1241822"/>
          </a:xfrm>
        </p:spPr>
        <p:txBody>
          <a:bodyPr>
            <a:normAutofit/>
          </a:bodyPr>
          <a:lstStyle>
            <a:lvl1pPr marL="0" indent="0" algn="l">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7" name="Straight Connector 6">
            <a:extLst>
              <a:ext uri="{FF2B5EF4-FFF2-40B4-BE49-F238E27FC236}">
                <a16:creationId xmlns:a16="http://schemas.microsoft.com/office/drawing/2014/main" id="{B0CB99A3-E1BC-0B46-9A11-79A3F59F9B38}"/>
              </a:ext>
              <a:ext uri="{C183D7F6-B498-43B3-948B-1728B52AA6E4}">
                <adec:decorative xmlns:adec="http://schemas.microsoft.com/office/drawing/2017/decorative" val="1"/>
              </a:ext>
            </a:extLst>
          </p:cNvPr>
          <p:cNvCxnSpPr>
            <a:cxnSpLocks/>
          </p:cNvCxnSpPr>
          <p:nvPr userDrawn="1"/>
        </p:nvCxnSpPr>
        <p:spPr>
          <a:xfrm>
            <a:off x="342900" y="342900"/>
            <a:ext cx="8458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World Health Organization logo ">
            <a:extLst>
              <a:ext uri="{FF2B5EF4-FFF2-40B4-BE49-F238E27FC236}">
                <a16:creationId xmlns:a16="http://schemas.microsoft.com/office/drawing/2014/main" id="{522893C7-C83B-014A-8B5D-560C13D798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42901" y="4389738"/>
            <a:ext cx="1735980" cy="528552"/>
          </a:xfrm>
          <a:prstGeom prst="rect">
            <a:avLst/>
          </a:prstGeom>
        </p:spPr>
      </p:pic>
    </p:spTree>
    <p:extLst>
      <p:ext uri="{BB962C8B-B14F-4D97-AF65-F5344CB8AC3E}">
        <p14:creationId xmlns:p14="http://schemas.microsoft.com/office/powerpoint/2010/main" val="4059009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Block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dirty="0"/>
              <a:t>TITLE</a:t>
            </a:r>
          </a:p>
        </p:txBody>
      </p:sp>
      <p:sp>
        <p:nvSpPr>
          <p:cNvPr id="9" name="Espace réservé du numéro de diapositive 8"/>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dirty="0"/>
          </a:p>
        </p:txBody>
      </p:sp>
      <p:pic>
        <p:nvPicPr>
          <p:cNvPr id="10" name="table"/>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314" y="1240284"/>
            <a:ext cx="3348930" cy="1341120"/>
          </a:xfrm>
          <a:prstGeom prst="rect">
            <a:avLst/>
          </a:prstGeom>
        </p:spPr>
      </p:pic>
      <p:pic>
        <p:nvPicPr>
          <p:cNvPr id="12" name="table"/>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00757" y="1240284"/>
            <a:ext cx="3348930" cy="1341120"/>
          </a:xfrm>
          <a:prstGeom prst="rect">
            <a:avLst/>
          </a:prstGeom>
        </p:spPr>
      </p:pic>
      <p:pic>
        <p:nvPicPr>
          <p:cNvPr id="13" name="table"/>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4314" y="2859782"/>
            <a:ext cx="3348930" cy="1341120"/>
          </a:xfrm>
          <a:prstGeom prst="rect">
            <a:avLst/>
          </a:prstGeom>
        </p:spPr>
      </p:pic>
      <p:pic>
        <p:nvPicPr>
          <p:cNvPr id="14" name="table"/>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900757" y="2859782"/>
            <a:ext cx="3348930" cy="134112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lock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dirty="0"/>
              <a:t>TITLE</a:t>
            </a:r>
          </a:p>
        </p:txBody>
      </p:sp>
      <p:sp>
        <p:nvSpPr>
          <p:cNvPr id="9" name="Espace réservé du numéro de diapositive 8"/>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dirty="0"/>
          </a:p>
        </p:txBody>
      </p:sp>
      <p:sp>
        <p:nvSpPr>
          <p:cNvPr id="21" name="Espace réservé du texte 9"/>
          <p:cNvSpPr>
            <a:spLocks noGrp="1"/>
          </p:cNvSpPr>
          <p:nvPr>
            <p:ph type="body" sz="quarter" idx="19" hasCustomPrompt="1"/>
          </p:nvPr>
        </p:nvSpPr>
        <p:spPr bwMode="gray">
          <a:xfrm>
            <a:off x="504000" y="1238400"/>
            <a:ext cx="3672000" cy="251786"/>
          </a:xfrm>
          <a:solidFill>
            <a:schemeClr val="accent2"/>
          </a:solidFill>
          <a:ln w="9525">
            <a:solidFill>
              <a:schemeClr val="bg2"/>
            </a:solidFill>
          </a:ln>
        </p:spPr>
        <p:txBody>
          <a:bodyPr anchor="ctr" anchorCtr="0"/>
          <a:lstStyle>
            <a:lvl1pPr algn="ctr">
              <a:lnSpc>
                <a:spcPct val="100000"/>
              </a:lnSpc>
              <a:defRPr>
                <a:solidFill>
                  <a:schemeClr val="bg1"/>
                </a:solidFill>
              </a:defRPr>
            </a:lvl1pPr>
          </a:lstStyle>
          <a:p>
            <a:pPr lvl="0"/>
            <a:r>
              <a:rPr lang="en-GB" noProof="0" dirty="0"/>
              <a:t>Text level 1</a:t>
            </a:r>
          </a:p>
        </p:txBody>
      </p:sp>
      <p:sp>
        <p:nvSpPr>
          <p:cNvPr id="22" name="Espace réservé du texte 9"/>
          <p:cNvSpPr>
            <a:spLocks noGrp="1"/>
          </p:cNvSpPr>
          <p:nvPr>
            <p:ph type="body" sz="quarter" idx="20" hasCustomPrompt="1"/>
          </p:nvPr>
        </p:nvSpPr>
        <p:spPr bwMode="gray">
          <a:xfrm>
            <a:off x="504000" y="1489074"/>
            <a:ext cx="3672000" cy="2671200"/>
          </a:xfrm>
          <a:ln w="9525">
            <a:solidFill>
              <a:schemeClr val="bg2"/>
            </a:solidFill>
          </a:ln>
        </p:spPr>
        <p:txBody>
          <a:bodyPr tIns="72000"/>
          <a:lstStyle>
            <a:lvl1pPr marL="324000" indent="-180000">
              <a:lnSpc>
                <a:spcPct val="100000"/>
              </a:lnSpc>
              <a:spcBef>
                <a:spcPts val="300"/>
              </a:spcBef>
              <a:buClr>
                <a:schemeClr val="accent3"/>
              </a:buClr>
              <a:buFont typeface="Arial" pitchFamily="34" charset="0"/>
              <a:buChar char="•"/>
              <a:defRPr sz="1800">
                <a:solidFill>
                  <a:schemeClr val="tx1"/>
                </a:solidFill>
              </a:defRPr>
            </a:lvl1pPr>
            <a:lvl2pPr marL="504000">
              <a:buClr>
                <a:schemeClr val="tx1"/>
              </a:buClr>
              <a:defRPr sz="1600" b="0"/>
            </a:lvl2pPr>
            <a:lvl3pPr indent="0">
              <a:buNone/>
              <a:defRPr/>
            </a:lvl3pPr>
            <a:lvl4pPr marL="684000" indent="-180000">
              <a:buClr>
                <a:schemeClr val="tx1"/>
              </a:buClr>
              <a:buFont typeface="Arial" pitchFamily="34" charset="0"/>
              <a:buChar char="•"/>
              <a:defRPr sz="1400"/>
            </a:lvl4pPr>
          </a:lstStyle>
          <a:p>
            <a:pPr lvl="0"/>
            <a:r>
              <a:rPr lang="en-GB" noProof="0" dirty="0"/>
              <a:t>Text level 2</a:t>
            </a:r>
          </a:p>
          <a:p>
            <a:pPr lvl="1"/>
            <a:r>
              <a:rPr lang="en-GB" noProof="0" dirty="0"/>
              <a:t>Text level 3</a:t>
            </a:r>
          </a:p>
          <a:p>
            <a:pPr lvl="2"/>
            <a:r>
              <a:rPr lang="en-GB" noProof="0" dirty="0"/>
              <a:t>Text level 4</a:t>
            </a:r>
          </a:p>
          <a:p>
            <a:pPr lvl="3"/>
            <a:r>
              <a:rPr lang="en-GB" noProof="0" dirty="0"/>
              <a:t>Text level 5</a:t>
            </a:r>
          </a:p>
        </p:txBody>
      </p:sp>
      <p:sp>
        <p:nvSpPr>
          <p:cNvPr id="23" name="Espace réservé du texte 9"/>
          <p:cNvSpPr>
            <a:spLocks noGrp="1"/>
          </p:cNvSpPr>
          <p:nvPr>
            <p:ph type="body" sz="quarter" idx="21" hasCustomPrompt="1"/>
          </p:nvPr>
        </p:nvSpPr>
        <p:spPr bwMode="gray">
          <a:xfrm>
            <a:off x="4572596" y="1238400"/>
            <a:ext cx="3672000" cy="251786"/>
          </a:xfrm>
          <a:solidFill>
            <a:schemeClr val="accent2"/>
          </a:solidFill>
          <a:ln w="9525">
            <a:solidFill>
              <a:schemeClr val="bg2"/>
            </a:solidFill>
          </a:ln>
        </p:spPr>
        <p:txBody>
          <a:bodyPr anchor="ctr" anchorCtr="0"/>
          <a:lstStyle>
            <a:lvl1pPr algn="ctr">
              <a:lnSpc>
                <a:spcPct val="100000"/>
              </a:lnSpc>
              <a:defRPr>
                <a:solidFill>
                  <a:schemeClr val="bg1"/>
                </a:solidFill>
              </a:defRPr>
            </a:lvl1pPr>
          </a:lstStyle>
          <a:p>
            <a:pPr lvl="0"/>
            <a:r>
              <a:rPr lang="en-GB" noProof="0" dirty="0"/>
              <a:t>Text level 1</a:t>
            </a:r>
          </a:p>
        </p:txBody>
      </p:sp>
      <p:sp>
        <p:nvSpPr>
          <p:cNvPr id="24" name="Espace réservé du texte 9"/>
          <p:cNvSpPr>
            <a:spLocks noGrp="1"/>
          </p:cNvSpPr>
          <p:nvPr>
            <p:ph type="body" sz="quarter" idx="22" hasCustomPrompt="1"/>
          </p:nvPr>
        </p:nvSpPr>
        <p:spPr bwMode="gray">
          <a:xfrm>
            <a:off x="4572596" y="1489074"/>
            <a:ext cx="3672000" cy="2671200"/>
          </a:xfrm>
          <a:ln w="9525">
            <a:solidFill>
              <a:schemeClr val="bg2"/>
            </a:solidFill>
          </a:ln>
        </p:spPr>
        <p:txBody>
          <a:bodyPr tIns="72000"/>
          <a:lstStyle>
            <a:lvl1pPr marL="324000" indent="-180000">
              <a:lnSpc>
                <a:spcPct val="100000"/>
              </a:lnSpc>
              <a:spcBef>
                <a:spcPts val="300"/>
              </a:spcBef>
              <a:buClr>
                <a:schemeClr val="accent3"/>
              </a:buClr>
              <a:buFont typeface="Arial" pitchFamily="34" charset="0"/>
              <a:buChar char="•"/>
              <a:defRPr sz="1800">
                <a:solidFill>
                  <a:schemeClr val="tx1"/>
                </a:solidFill>
              </a:defRPr>
            </a:lvl1pPr>
            <a:lvl2pPr marL="504000">
              <a:buClr>
                <a:schemeClr val="tx1"/>
              </a:buClr>
              <a:defRPr sz="1600" b="0"/>
            </a:lvl2pPr>
            <a:lvl3pPr indent="0">
              <a:buNone/>
              <a:defRPr/>
            </a:lvl3pPr>
            <a:lvl4pPr marL="684000" indent="-180000">
              <a:buClr>
                <a:schemeClr val="tx1"/>
              </a:buClr>
              <a:buFont typeface="Arial" pitchFamily="34" charset="0"/>
              <a:buChar char="•"/>
              <a:defRPr sz="1400"/>
            </a:lvl4pPr>
          </a:lstStyle>
          <a:p>
            <a:pPr lvl="0"/>
            <a:r>
              <a:rPr lang="en-GB" noProof="0" dirty="0"/>
              <a:t>Text level 2</a:t>
            </a:r>
          </a:p>
          <a:p>
            <a:pPr lvl="1"/>
            <a:r>
              <a:rPr lang="en-GB" noProof="0" dirty="0"/>
              <a:t>Text level 3</a:t>
            </a:r>
          </a:p>
          <a:p>
            <a:pPr lvl="2"/>
            <a:r>
              <a:rPr lang="en-GB" noProof="0" dirty="0"/>
              <a:t>Text level 4</a:t>
            </a:r>
          </a:p>
          <a:p>
            <a:pPr lvl="3"/>
            <a:r>
              <a:rPr lang="en-GB" noProof="0" dirty="0"/>
              <a:t>Text level 5</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_you_2">
    <p:spTree>
      <p:nvGrpSpPr>
        <p:cNvPr id="1" name=""/>
        <p:cNvGrpSpPr/>
        <p:nvPr/>
      </p:nvGrpSpPr>
      <p:grpSpPr>
        <a:xfrm>
          <a:off x="0" y="0"/>
          <a:ext cx="0" cy="0"/>
          <a:chOff x="0" y="0"/>
          <a:chExt cx="0" cy="0"/>
        </a:xfrm>
      </p:grpSpPr>
      <p:pic>
        <p:nvPicPr>
          <p:cNvPr id="18" name="Image 17" descr="Image_03.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965053" y="-12638"/>
            <a:ext cx="4193384" cy="4284051"/>
          </a:xfrm>
          <a:prstGeom prst="rect">
            <a:avLst/>
          </a:prstGeom>
        </p:spPr>
      </p:pic>
      <p:sp>
        <p:nvSpPr>
          <p:cNvPr id="13" name="Forme libre 12"/>
          <p:cNvSpPr/>
          <p:nvPr userDrawn="1"/>
        </p:nvSpPr>
        <p:spPr>
          <a:xfrm>
            <a:off x="2" y="0"/>
            <a:ext cx="7046001" cy="3870000"/>
          </a:xfrm>
          <a:custGeom>
            <a:avLst/>
            <a:gdLst>
              <a:gd name="connsiteX0" fmla="*/ 0 w 7046001"/>
              <a:gd name="connsiteY0" fmla="*/ 0 h 3870000"/>
              <a:gd name="connsiteX1" fmla="*/ 7046001 w 7046001"/>
              <a:gd name="connsiteY1" fmla="*/ 0 h 3870000"/>
              <a:gd name="connsiteX2" fmla="*/ 5146256 w 7046001"/>
              <a:gd name="connsiteY2" fmla="*/ 3580448 h 3870000"/>
              <a:gd name="connsiteX3" fmla="*/ 5116340 w 7046001"/>
              <a:gd name="connsiteY3" fmla="*/ 3870000 h 3870000"/>
              <a:gd name="connsiteX4" fmla="*/ 0 w 7046001"/>
              <a:gd name="connsiteY4" fmla="*/ 3870000 h 387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6001" h="3870000">
                <a:moveTo>
                  <a:pt x="0" y="0"/>
                </a:moveTo>
                <a:lnTo>
                  <a:pt x="7046001" y="0"/>
                </a:lnTo>
                <a:cubicBezTo>
                  <a:pt x="7040718" y="945283"/>
                  <a:pt x="5396983" y="2115735"/>
                  <a:pt x="5146256" y="3580448"/>
                </a:cubicBezTo>
                <a:lnTo>
                  <a:pt x="5116340" y="3870000"/>
                </a:lnTo>
                <a:lnTo>
                  <a:pt x="0" y="3870000"/>
                </a:lnTo>
                <a:close/>
              </a:path>
            </a:pathLst>
          </a:cu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userDrawn="1"/>
        </p:nvSpPr>
        <p:spPr bwMode="gray">
          <a:xfrm>
            <a:off x="3635376" y="3948903"/>
            <a:ext cx="5508625" cy="1194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Espace réservé du texte 8"/>
          <p:cNvSpPr>
            <a:spLocks noGrp="1"/>
          </p:cNvSpPr>
          <p:nvPr>
            <p:ph type="body" sz="quarter" idx="13" hasCustomPrompt="1"/>
          </p:nvPr>
        </p:nvSpPr>
        <p:spPr bwMode="gray">
          <a:xfrm>
            <a:off x="504000" y="730800"/>
            <a:ext cx="4788000" cy="1674000"/>
          </a:xfrm>
        </p:spPr>
        <p:txBody>
          <a:bodyPr anchor="b" anchorCtr="0"/>
          <a:lstStyle>
            <a:lvl1pPr marL="0" indent="0" algn="l">
              <a:lnSpc>
                <a:spcPct val="90000"/>
              </a:lnSpc>
              <a:buNone/>
              <a:defRPr sz="2800" b="1" cap="none" baseline="0">
                <a:solidFill>
                  <a:schemeClr val="bg1"/>
                </a:solidFill>
              </a:defRPr>
            </a:lvl1pPr>
            <a:lvl2pPr marL="0" algn="ctr">
              <a:lnSpc>
                <a:spcPct val="100000"/>
              </a:lnSpc>
              <a:spcBef>
                <a:spcPts val="6900"/>
              </a:spcBef>
              <a:defRPr sz="2000" b="1">
                <a:solidFill>
                  <a:schemeClr val="bg1"/>
                </a:solidFill>
              </a:defRPr>
            </a:lvl2pPr>
          </a:lstStyle>
          <a:p>
            <a:pPr lvl="0"/>
            <a:r>
              <a:rPr lang="en-GB" noProof="0" dirty="0"/>
              <a:t>THANK YOU</a:t>
            </a:r>
          </a:p>
        </p:txBody>
      </p:sp>
      <p:sp>
        <p:nvSpPr>
          <p:cNvPr id="11" name="Espace réservé du numéro de diapositive 10"/>
          <p:cNvSpPr>
            <a:spLocks noGrp="1"/>
          </p:cNvSpPr>
          <p:nvPr>
            <p:ph type="sldNum" sz="quarter" idx="16"/>
          </p:nvPr>
        </p:nvSpPr>
        <p:spPr bwMode="gray"/>
        <p:txBody>
          <a:bodyPr/>
          <a:lstStyle>
            <a:lvl1pPr>
              <a:defRPr sz="100">
                <a:solidFill>
                  <a:schemeClr val="bg1">
                    <a:alpha val="0"/>
                  </a:schemeClr>
                </a:solidFill>
              </a:defRPr>
            </a:lvl1pPr>
          </a:lstStyle>
          <a:p>
            <a:pPr algn="l"/>
            <a:r>
              <a:rPr lang="en-GB" noProof="0" dirty="0"/>
              <a:t>Page: </a:t>
            </a:r>
            <a:fld id="{733122C9-A0B9-462F-8757-0847AD287B63}" type="slidenum">
              <a:rPr lang="en-GB" noProof="0" smtClean="0"/>
              <a:pPr algn="l"/>
              <a:t>‹#›</a:t>
            </a:fld>
            <a:endParaRPr lang="en-GB" noProof="0" dirty="0"/>
          </a:p>
        </p:txBody>
      </p:sp>
      <p:sp>
        <p:nvSpPr>
          <p:cNvPr id="15" name="Espace réservé du texte 14"/>
          <p:cNvSpPr>
            <a:spLocks noGrp="1"/>
          </p:cNvSpPr>
          <p:nvPr>
            <p:ph type="body" sz="quarter" idx="19" hasCustomPrompt="1"/>
          </p:nvPr>
        </p:nvSpPr>
        <p:spPr bwMode="gray">
          <a:xfrm>
            <a:off x="4194000" y="4424400"/>
            <a:ext cx="4413600" cy="243000"/>
          </a:xfrm>
        </p:spPr>
        <p:txBody>
          <a:bodyPr anchor="b" anchorCtr="0"/>
          <a:lstStyle>
            <a:lvl1pPr algn="r">
              <a:lnSpc>
                <a:spcPct val="100000"/>
              </a:lnSpc>
              <a:defRPr sz="900" b="1">
                <a:solidFill>
                  <a:schemeClr val="accent2"/>
                </a:solidFill>
              </a:defRPr>
            </a:lvl1pPr>
          </a:lstStyle>
          <a:p>
            <a:r>
              <a:rPr lang="fr-FR" dirty="0" err="1"/>
              <a:t>Reach</a:t>
            </a:r>
            <a:r>
              <a:rPr lang="fr-FR" dirty="0"/>
              <a:t> </a:t>
            </a:r>
            <a:r>
              <a:rPr lang="fr-FR" dirty="0" err="1"/>
              <a:t>every</a:t>
            </a:r>
            <a:r>
              <a:rPr lang="fr-FR" dirty="0"/>
              <a:t> </a:t>
            </a:r>
            <a:r>
              <a:rPr lang="fr-FR" dirty="0" err="1"/>
              <a:t>child</a:t>
            </a:r>
            <a:endParaRPr lang="fr-FR" dirty="0"/>
          </a:p>
        </p:txBody>
      </p:sp>
      <p:sp>
        <p:nvSpPr>
          <p:cNvPr id="16" name="Rectangle 15"/>
          <p:cNvSpPr/>
          <p:nvPr userDrawn="1"/>
        </p:nvSpPr>
        <p:spPr bwMode="gray">
          <a:xfrm>
            <a:off x="4194000" y="4712400"/>
            <a:ext cx="4413600" cy="215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en-GB" sz="900" noProof="0" dirty="0">
                <a:solidFill>
                  <a:schemeClr val="accent3"/>
                </a:solidFill>
              </a:rPr>
              <a:t>www.gavi.org</a:t>
            </a:r>
          </a:p>
        </p:txBody>
      </p:sp>
      <p:sp>
        <p:nvSpPr>
          <p:cNvPr id="19" name="Rectangle 18"/>
          <p:cNvSpPr/>
          <p:nvPr userDrawn="1"/>
        </p:nvSpPr>
        <p:spPr bwMode="gray">
          <a:xfrm>
            <a:off x="504000" y="2545200"/>
            <a:ext cx="1753200" cy="1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Espace réservé du texte 16"/>
          <p:cNvSpPr>
            <a:spLocks noGrp="1"/>
          </p:cNvSpPr>
          <p:nvPr>
            <p:ph type="body" sz="quarter" idx="20" hasCustomPrompt="1"/>
          </p:nvPr>
        </p:nvSpPr>
        <p:spPr bwMode="gray">
          <a:xfrm>
            <a:off x="0" y="3868341"/>
            <a:ext cx="9144000" cy="215503"/>
          </a:xfrm>
          <a:solidFill>
            <a:schemeClr val="bg1"/>
          </a:solidFill>
        </p:spPr>
        <p:txBody>
          <a:bodyPr/>
          <a:lstStyle>
            <a:lvl1pPr>
              <a:defRPr sz="100" b="0">
                <a:solidFill>
                  <a:schemeClr val="bg1">
                    <a:alpha val="0"/>
                  </a:schemeClr>
                </a:solidFill>
              </a:defRPr>
            </a:lvl1pPr>
          </a:lstStyle>
          <a:p>
            <a:pPr lvl="0"/>
            <a:r>
              <a:rPr lang="en-GB" noProof="0" dirty="0"/>
              <a:t> </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_you_picture_2">
    <p:spTree>
      <p:nvGrpSpPr>
        <p:cNvPr id="1" name=""/>
        <p:cNvGrpSpPr/>
        <p:nvPr/>
      </p:nvGrpSpPr>
      <p:grpSpPr>
        <a:xfrm>
          <a:off x="0" y="0"/>
          <a:ext cx="0" cy="0"/>
          <a:chOff x="0" y="0"/>
          <a:chExt cx="0" cy="0"/>
        </a:xfrm>
      </p:grpSpPr>
      <p:pic>
        <p:nvPicPr>
          <p:cNvPr id="13" name="Imag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3870960"/>
          </a:xfrm>
          <a:prstGeom prst="rect">
            <a:avLst/>
          </a:prstGeom>
        </p:spPr>
      </p:pic>
      <p:sp>
        <p:nvSpPr>
          <p:cNvPr id="20" name="Espace réservé pour une image  25"/>
          <p:cNvSpPr>
            <a:spLocks noGrp="1"/>
          </p:cNvSpPr>
          <p:nvPr>
            <p:ph type="pic" sz="quarter" idx="10" hasCustomPrompt="1"/>
          </p:nvPr>
        </p:nvSpPr>
        <p:spPr>
          <a:xfrm>
            <a:off x="5116434" y="0"/>
            <a:ext cx="4027567" cy="3869100"/>
          </a:xfrm>
          <a:custGeom>
            <a:avLst/>
            <a:gdLst>
              <a:gd name="connsiteX0" fmla="*/ 1929568 w 4027567"/>
              <a:gd name="connsiteY0" fmla="*/ 0 h 3869100"/>
              <a:gd name="connsiteX1" fmla="*/ 4027567 w 4027567"/>
              <a:gd name="connsiteY1" fmla="*/ 0 h 3869100"/>
              <a:gd name="connsiteX2" fmla="*/ 4027567 w 4027567"/>
              <a:gd name="connsiteY2" fmla="*/ 3869100 h 3869100"/>
              <a:gd name="connsiteX3" fmla="*/ 0 w 4027567"/>
              <a:gd name="connsiteY3" fmla="*/ 3869100 h 3869100"/>
              <a:gd name="connsiteX4" fmla="*/ 29823 w 4027567"/>
              <a:gd name="connsiteY4" fmla="*/ 3580448 h 3869100"/>
              <a:gd name="connsiteX5" fmla="*/ 1929568 w 4027567"/>
              <a:gd name="connsiteY5" fmla="*/ 0 h 386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7567" h="3869100">
                <a:moveTo>
                  <a:pt x="1929568" y="0"/>
                </a:moveTo>
                <a:lnTo>
                  <a:pt x="4027567" y="0"/>
                </a:lnTo>
                <a:lnTo>
                  <a:pt x="4027567" y="3869100"/>
                </a:lnTo>
                <a:lnTo>
                  <a:pt x="0" y="3869100"/>
                </a:lnTo>
                <a:lnTo>
                  <a:pt x="29823" y="3580448"/>
                </a:lnTo>
                <a:cubicBezTo>
                  <a:pt x="280550" y="2115735"/>
                  <a:pt x="1924285" y="945283"/>
                  <a:pt x="1929568" y="0"/>
                </a:cubicBezTo>
                <a:close/>
              </a:path>
            </a:pathLst>
          </a:custGeom>
          <a:solidFill>
            <a:schemeClr val="bg2"/>
          </a:solidFill>
        </p:spPr>
        <p:txBody>
          <a:bodyPr wrap="square" tIns="720000" anchor="ctr" anchorCtr="0">
            <a:noAutofit/>
          </a:bodyPr>
          <a:lstStyle>
            <a:lvl1pPr marL="0" marR="0" indent="0" algn="ctr" defTabSz="914400" rtl="0" eaLnBrk="1" fontAlgn="auto" latinLnBrk="0" hangingPunct="1">
              <a:lnSpc>
                <a:spcPct val="110000"/>
              </a:lnSpc>
              <a:spcBef>
                <a:spcPts val="0"/>
              </a:spcBef>
              <a:spcAft>
                <a:spcPts val="0"/>
              </a:spcAft>
              <a:buClrTx/>
              <a:buSzTx/>
              <a:buFont typeface="Arial" pitchFamily="34" charset="0"/>
              <a:buNone/>
              <a:tabLst/>
              <a:defRPr sz="1500">
                <a:solidFill>
                  <a:schemeClr val="bg1"/>
                </a:solidFill>
              </a:defRPr>
            </a:lvl1pPr>
          </a:lstStyle>
          <a:p>
            <a:r>
              <a:rPr lang="en-GB" noProof="0" dirty="0"/>
              <a:t>Select your own photo</a:t>
            </a:r>
          </a:p>
        </p:txBody>
      </p:sp>
      <p:sp>
        <p:nvSpPr>
          <p:cNvPr id="22" name="Rectangle 21"/>
          <p:cNvSpPr/>
          <p:nvPr userDrawn="1"/>
        </p:nvSpPr>
        <p:spPr bwMode="gray">
          <a:xfrm>
            <a:off x="3635376" y="3948903"/>
            <a:ext cx="5508625" cy="1194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Espace réservé du texte 8"/>
          <p:cNvSpPr>
            <a:spLocks noGrp="1"/>
          </p:cNvSpPr>
          <p:nvPr>
            <p:ph type="body" sz="quarter" idx="13" hasCustomPrompt="1"/>
          </p:nvPr>
        </p:nvSpPr>
        <p:spPr bwMode="gray">
          <a:xfrm>
            <a:off x="504000" y="730800"/>
            <a:ext cx="4788000" cy="1674000"/>
          </a:xfrm>
        </p:spPr>
        <p:txBody>
          <a:bodyPr anchor="b" anchorCtr="0"/>
          <a:lstStyle>
            <a:lvl1pPr marL="0" indent="0" algn="l">
              <a:lnSpc>
                <a:spcPct val="90000"/>
              </a:lnSpc>
              <a:buNone/>
              <a:defRPr sz="2800" b="1" cap="none" baseline="0">
                <a:solidFill>
                  <a:schemeClr val="bg1"/>
                </a:solidFill>
              </a:defRPr>
            </a:lvl1pPr>
            <a:lvl2pPr marL="0" algn="ctr">
              <a:lnSpc>
                <a:spcPct val="100000"/>
              </a:lnSpc>
              <a:spcBef>
                <a:spcPts val="6900"/>
              </a:spcBef>
              <a:defRPr sz="2000" b="1">
                <a:solidFill>
                  <a:schemeClr val="bg1"/>
                </a:solidFill>
              </a:defRPr>
            </a:lvl2pPr>
          </a:lstStyle>
          <a:p>
            <a:pPr lvl="0"/>
            <a:r>
              <a:rPr lang="en-GB" noProof="0" dirty="0"/>
              <a:t>THANK YOU</a:t>
            </a:r>
          </a:p>
        </p:txBody>
      </p:sp>
      <p:sp>
        <p:nvSpPr>
          <p:cNvPr id="11" name="Espace réservé du numéro de diapositive 10"/>
          <p:cNvSpPr>
            <a:spLocks noGrp="1"/>
          </p:cNvSpPr>
          <p:nvPr>
            <p:ph type="sldNum" sz="quarter" idx="16"/>
          </p:nvPr>
        </p:nvSpPr>
        <p:spPr bwMode="gray"/>
        <p:txBody>
          <a:bodyPr/>
          <a:lstStyle>
            <a:lvl1pPr>
              <a:defRPr sz="100">
                <a:solidFill>
                  <a:schemeClr val="bg1">
                    <a:alpha val="0"/>
                  </a:schemeClr>
                </a:solidFill>
              </a:defRPr>
            </a:lvl1pPr>
          </a:lstStyle>
          <a:p>
            <a:pPr algn="l"/>
            <a:r>
              <a:rPr lang="en-GB" noProof="0" dirty="0"/>
              <a:t>Page: </a:t>
            </a:r>
            <a:fld id="{733122C9-A0B9-462F-8757-0847AD287B63}" type="slidenum">
              <a:rPr lang="en-GB" noProof="0" smtClean="0"/>
              <a:pPr algn="l"/>
              <a:t>‹#›</a:t>
            </a:fld>
            <a:endParaRPr lang="en-GB" noProof="0" dirty="0"/>
          </a:p>
        </p:txBody>
      </p:sp>
      <p:sp>
        <p:nvSpPr>
          <p:cNvPr id="15" name="Espace réservé du texte 14"/>
          <p:cNvSpPr>
            <a:spLocks noGrp="1"/>
          </p:cNvSpPr>
          <p:nvPr>
            <p:ph type="body" sz="quarter" idx="19" hasCustomPrompt="1"/>
          </p:nvPr>
        </p:nvSpPr>
        <p:spPr bwMode="gray">
          <a:xfrm>
            <a:off x="4194000" y="4424400"/>
            <a:ext cx="4413600" cy="243000"/>
          </a:xfrm>
        </p:spPr>
        <p:txBody>
          <a:bodyPr anchor="b" anchorCtr="0"/>
          <a:lstStyle>
            <a:lvl1pPr algn="r">
              <a:lnSpc>
                <a:spcPct val="100000"/>
              </a:lnSpc>
              <a:defRPr sz="900" b="1">
                <a:solidFill>
                  <a:schemeClr val="accent2"/>
                </a:solidFill>
              </a:defRPr>
            </a:lvl1pPr>
          </a:lstStyle>
          <a:p>
            <a:r>
              <a:rPr lang="fr-FR" dirty="0" err="1"/>
              <a:t>Reach</a:t>
            </a:r>
            <a:r>
              <a:rPr lang="fr-FR" dirty="0"/>
              <a:t> </a:t>
            </a:r>
            <a:r>
              <a:rPr lang="fr-FR" dirty="0" err="1"/>
              <a:t>every</a:t>
            </a:r>
            <a:r>
              <a:rPr lang="fr-FR" dirty="0"/>
              <a:t> </a:t>
            </a:r>
            <a:r>
              <a:rPr lang="fr-FR" dirty="0" err="1"/>
              <a:t>child</a:t>
            </a:r>
            <a:endParaRPr lang="fr-FR" dirty="0"/>
          </a:p>
        </p:txBody>
      </p:sp>
      <p:sp>
        <p:nvSpPr>
          <p:cNvPr id="16" name="Rectangle 15"/>
          <p:cNvSpPr/>
          <p:nvPr userDrawn="1"/>
        </p:nvSpPr>
        <p:spPr bwMode="gray">
          <a:xfrm>
            <a:off x="4194000" y="4712400"/>
            <a:ext cx="4413600" cy="215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en-GB" sz="900" noProof="0" dirty="0">
                <a:solidFill>
                  <a:schemeClr val="accent3"/>
                </a:solidFill>
              </a:rPr>
              <a:t>www.gavi.org</a:t>
            </a:r>
          </a:p>
        </p:txBody>
      </p:sp>
      <p:sp>
        <p:nvSpPr>
          <p:cNvPr id="19" name="Rectangle 18"/>
          <p:cNvSpPr/>
          <p:nvPr userDrawn="1"/>
        </p:nvSpPr>
        <p:spPr bwMode="gray">
          <a:xfrm>
            <a:off x="504000" y="2543921"/>
            <a:ext cx="1753200" cy="1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Espace réservé du texte 16"/>
          <p:cNvSpPr>
            <a:spLocks noGrp="1"/>
          </p:cNvSpPr>
          <p:nvPr>
            <p:ph type="body" sz="quarter" idx="20" hasCustomPrompt="1"/>
          </p:nvPr>
        </p:nvSpPr>
        <p:spPr bwMode="gray">
          <a:xfrm>
            <a:off x="0" y="3868341"/>
            <a:ext cx="9144000" cy="215503"/>
          </a:xfrm>
          <a:solidFill>
            <a:schemeClr val="bg1"/>
          </a:solidFill>
        </p:spPr>
        <p:txBody>
          <a:bodyPr/>
          <a:lstStyle>
            <a:lvl1pPr>
              <a:defRPr sz="100" b="0">
                <a:solidFill>
                  <a:schemeClr val="bg1">
                    <a:alpha val="0"/>
                  </a:schemeClr>
                </a:solidFill>
              </a:defRPr>
            </a:lvl1pPr>
          </a:lstStyle>
          <a:p>
            <a:pPr lvl="0"/>
            <a:r>
              <a:rPr lang="en-GB" noProof="0" dirty="0"/>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Picture_2">
    <p:spTree>
      <p:nvGrpSpPr>
        <p:cNvPr id="1" name=""/>
        <p:cNvGrpSpPr/>
        <p:nvPr/>
      </p:nvGrpSpPr>
      <p:grpSpPr>
        <a:xfrm>
          <a:off x="0" y="0"/>
          <a:ext cx="0" cy="0"/>
          <a:chOff x="0" y="0"/>
          <a:chExt cx="0" cy="0"/>
        </a:xfrm>
      </p:grpSpPr>
      <p:pic>
        <p:nvPicPr>
          <p:cNvPr id="24" name="Imag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3870960"/>
          </a:xfrm>
          <a:prstGeom prst="rect">
            <a:avLst/>
          </a:prstGeom>
        </p:spPr>
      </p:pic>
      <p:pic>
        <p:nvPicPr>
          <p:cNvPr id="23" name="Image 22" descr="Bas_couv.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gray">
          <a:xfrm>
            <a:off x="188640" y="3909780"/>
            <a:ext cx="2562370" cy="1188000"/>
          </a:xfrm>
          <a:prstGeom prst="rect">
            <a:avLst/>
          </a:prstGeom>
        </p:spPr>
      </p:pic>
      <p:sp>
        <p:nvSpPr>
          <p:cNvPr id="22" name="Rectangle 21"/>
          <p:cNvSpPr/>
          <p:nvPr userDrawn="1"/>
        </p:nvSpPr>
        <p:spPr bwMode="gray">
          <a:xfrm>
            <a:off x="3635376" y="3948903"/>
            <a:ext cx="5508625" cy="1194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Espace réservé du texte 8"/>
          <p:cNvSpPr>
            <a:spLocks noGrp="1"/>
          </p:cNvSpPr>
          <p:nvPr>
            <p:ph type="body" sz="quarter" idx="13" hasCustomPrompt="1"/>
          </p:nvPr>
        </p:nvSpPr>
        <p:spPr bwMode="gray">
          <a:xfrm>
            <a:off x="504000" y="730800"/>
            <a:ext cx="4788000" cy="1674000"/>
          </a:xfrm>
        </p:spPr>
        <p:txBody>
          <a:bodyPr anchor="b" anchorCtr="0"/>
          <a:lstStyle>
            <a:lvl1pPr marL="0" indent="0" algn="l">
              <a:lnSpc>
                <a:spcPct val="90000"/>
              </a:lnSpc>
              <a:buNone/>
              <a:defRPr sz="2800" b="1" cap="none" baseline="0">
                <a:solidFill>
                  <a:schemeClr val="bg1"/>
                </a:solidFill>
              </a:defRPr>
            </a:lvl1pPr>
            <a:lvl2pPr marL="0" algn="ctr">
              <a:lnSpc>
                <a:spcPct val="100000"/>
              </a:lnSpc>
              <a:spcBef>
                <a:spcPts val="6900"/>
              </a:spcBef>
              <a:defRPr sz="2000" b="1">
                <a:solidFill>
                  <a:schemeClr val="bg1"/>
                </a:solidFill>
              </a:defRPr>
            </a:lvl2pPr>
          </a:lstStyle>
          <a:p>
            <a:pPr lvl="0"/>
            <a:r>
              <a:rPr lang="en-GB" noProof="0" dirty="0"/>
              <a:t>TITLE</a:t>
            </a:r>
          </a:p>
        </p:txBody>
      </p:sp>
      <p:sp>
        <p:nvSpPr>
          <p:cNvPr id="8" name="Espace réservé du texte 8"/>
          <p:cNvSpPr>
            <a:spLocks noGrp="1"/>
          </p:cNvSpPr>
          <p:nvPr>
            <p:ph type="body" sz="quarter" idx="14" hasCustomPrompt="1"/>
          </p:nvPr>
        </p:nvSpPr>
        <p:spPr bwMode="gray">
          <a:xfrm>
            <a:off x="504000" y="2689200"/>
            <a:ext cx="4788000" cy="1109700"/>
          </a:xfrm>
        </p:spPr>
        <p:txBody>
          <a:bodyPr anchor="t" anchorCtr="0"/>
          <a:lstStyle>
            <a:lvl1pPr marL="0" indent="0" algn="l">
              <a:lnSpc>
                <a:spcPct val="90000"/>
              </a:lnSpc>
              <a:buNone/>
              <a:defRPr sz="2000" b="0" baseline="0">
                <a:solidFill>
                  <a:schemeClr val="bg1"/>
                </a:solidFill>
              </a:defRPr>
            </a:lvl1pPr>
            <a:lvl2pPr marL="0" algn="ctr">
              <a:lnSpc>
                <a:spcPct val="100000"/>
              </a:lnSpc>
              <a:spcBef>
                <a:spcPts val="6900"/>
              </a:spcBef>
              <a:defRPr sz="2000" b="1">
                <a:solidFill>
                  <a:schemeClr val="bg1"/>
                </a:solidFill>
              </a:defRPr>
            </a:lvl2pPr>
          </a:lstStyle>
          <a:p>
            <a:pPr lvl="0"/>
            <a:r>
              <a:rPr lang="en-GB" noProof="0" dirty="0"/>
              <a:t>SUBTITLE</a:t>
            </a:r>
          </a:p>
        </p:txBody>
      </p:sp>
      <p:sp>
        <p:nvSpPr>
          <p:cNvPr id="11" name="Espace réservé du numéro de diapositive 10"/>
          <p:cNvSpPr>
            <a:spLocks noGrp="1"/>
          </p:cNvSpPr>
          <p:nvPr>
            <p:ph type="sldNum" sz="quarter" idx="16"/>
          </p:nvPr>
        </p:nvSpPr>
        <p:spPr bwMode="gray"/>
        <p:txBody>
          <a:bodyPr/>
          <a:lstStyle>
            <a:lvl1pPr>
              <a:defRPr sz="100">
                <a:solidFill>
                  <a:schemeClr val="bg1">
                    <a:alpha val="0"/>
                  </a:schemeClr>
                </a:solidFill>
              </a:defRPr>
            </a:lvl1pPr>
          </a:lstStyle>
          <a:p>
            <a:pPr algn="l"/>
            <a:r>
              <a:rPr lang="en-GB" noProof="0" dirty="0"/>
              <a:t>Page: </a:t>
            </a:r>
            <a:fld id="{733122C9-A0B9-462F-8757-0847AD287B63}" type="slidenum">
              <a:rPr lang="en-GB" noProof="0" smtClean="0"/>
              <a:pPr algn="l"/>
              <a:t>‹#›</a:t>
            </a:fld>
            <a:endParaRPr lang="en-GB" noProof="0" dirty="0"/>
          </a:p>
        </p:txBody>
      </p:sp>
      <p:sp>
        <p:nvSpPr>
          <p:cNvPr id="15" name="Espace réservé du texte 14"/>
          <p:cNvSpPr>
            <a:spLocks noGrp="1"/>
          </p:cNvSpPr>
          <p:nvPr>
            <p:ph type="body" sz="quarter" idx="19" hasCustomPrompt="1"/>
          </p:nvPr>
        </p:nvSpPr>
        <p:spPr bwMode="gray">
          <a:xfrm>
            <a:off x="4194000" y="4424400"/>
            <a:ext cx="4413600" cy="243000"/>
          </a:xfrm>
        </p:spPr>
        <p:txBody>
          <a:bodyPr anchor="b" anchorCtr="0"/>
          <a:lstStyle>
            <a:lvl1pPr algn="r">
              <a:lnSpc>
                <a:spcPct val="100000"/>
              </a:lnSpc>
              <a:defRPr sz="900" b="1">
                <a:solidFill>
                  <a:schemeClr val="accent2"/>
                </a:solidFill>
              </a:defRPr>
            </a:lvl1pPr>
          </a:lstStyle>
          <a:p>
            <a:r>
              <a:rPr lang="fr-FR" dirty="0" err="1"/>
              <a:t>Reach</a:t>
            </a:r>
            <a:r>
              <a:rPr lang="fr-FR" dirty="0"/>
              <a:t> </a:t>
            </a:r>
            <a:r>
              <a:rPr lang="fr-FR" dirty="0" err="1"/>
              <a:t>every</a:t>
            </a:r>
            <a:r>
              <a:rPr lang="fr-FR" dirty="0"/>
              <a:t> </a:t>
            </a:r>
            <a:r>
              <a:rPr lang="fr-FR" dirty="0" err="1"/>
              <a:t>child</a:t>
            </a:r>
            <a:endParaRPr lang="fr-FR" dirty="0"/>
          </a:p>
        </p:txBody>
      </p:sp>
      <p:sp>
        <p:nvSpPr>
          <p:cNvPr id="16" name="Rectangle 15"/>
          <p:cNvSpPr/>
          <p:nvPr userDrawn="1"/>
        </p:nvSpPr>
        <p:spPr bwMode="gray">
          <a:xfrm>
            <a:off x="4194000" y="4712400"/>
            <a:ext cx="4413600" cy="215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en-GB" sz="900" noProof="0" dirty="0">
                <a:solidFill>
                  <a:schemeClr val="accent3"/>
                </a:solidFill>
              </a:rPr>
              <a:t>www.gavi.org</a:t>
            </a:r>
          </a:p>
        </p:txBody>
      </p:sp>
      <p:sp>
        <p:nvSpPr>
          <p:cNvPr id="19" name="Rectangle 18"/>
          <p:cNvSpPr/>
          <p:nvPr userDrawn="1"/>
        </p:nvSpPr>
        <p:spPr bwMode="gray">
          <a:xfrm>
            <a:off x="504000" y="2543921"/>
            <a:ext cx="1753200" cy="1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Espace réservé pour une image  25"/>
          <p:cNvSpPr>
            <a:spLocks noGrp="1"/>
          </p:cNvSpPr>
          <p:nvPr>
            <p:ph type="pic" sz="quarter" idx="10" hasCustomPrompt="1"/>
          </p:nvPr>
        </p:nvSpPr>
        <p:spPr>
          <a:xfrm>
            <a:off x="5116434" y="0"/>
            <a:ext cx="4027567" cy="3869100"/>
          </a:xfrm>
          <a:custGeom>
            <a:avLst/>
            <a:gdLst>
              <a:gd name="connsiteX0" fmla="*/ 1929568 w 4027567"/>
              <a:gd name="connsiteY0" fmla="*/ 0 h 3869100"/>
              <a:gd name="connsiteX1" fmla="*/ 4027567 w 4027567"/>
              <a:gd name="connsiteY1" fmla="*/ 0 h 3869100"/>
              <a:gd name="connsiteX2" fmla="*/ 4027567 w 4027567"/>
              <a:gd name="connsiteY2" fmla="*/ 3869100 h 3869100"/>
              <a:gd name="connsiteX3" fmla="*/ 0 w 4027567"/>
              <a:gd name="connsiteY3" fmla="*/ 3869100 h 3869100"/>
              <a:gd name="connsiteX4" fmla="*/ 29823 w 4027567"/>
              <a:gd name="connsiteY4" fmla="*/ 3580448 h 3869100"/>
              <a:gd name="connsiteX5" fmla="*/ 1929568 w 4027567"/>
              <a:gd name="connsiteY5" fmla="*/ 0 h 386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7567" h="3869100">
                <a:moveTo>
                  <a:pt x="1929568" y="0"/>
                </a:moveTo>
                <a:lnTo>
                  <a:pt x="4027567" y="0"/>
                </a:lnTo>
                <a:lnTo>
                  <a:pt x="4027567" y="3869100"/>
                </a:lnTo>
                <a:lnTo>
                  <a:pt x="0" y="3869100"/>
                </a:lnTo>
                <a:lnTo>
                  <a:pt x="29823" y="3580448"/>
                </a:lnTo>
                <a:cubicBezTo>
                  <a:pt x="280550" y="2115735"/>
                  <a:pt x="1924285" y="945283"/>
                  <a:pt x="1929568" y="0"/>
                </a:cubicBezTo>
                <a:close/>
              </a:path>
            </a:pathLst>
          </a:custGeom>
          <a:solidFill>
            <a:schemeClr val="bg2"/>
          </a:solidFill>
        </p:spPr>
        <p:txBody>
          <a:bodyPr wrap="square" tIns="720000" anchor="ctr" anchorCtr="0">
            <a:noAutofit/>
          </a:bodyPr>
          <a:lstStyle>
            <a:lvl1pPr marL="0" marR="0" indent="0" algn="ctr" defTabSz="914400" rtl="0" eaLnBrk="1" fontAlgn="auto" latinLnBrk="0" hangingPunct="1">
              <a:lnSpc>
                <a:spcPct val="110000"/>
              </a:lnSpc>
              <a:spcBef>
                <a:spcPts val="0"/>
              </a:spcBef>
              <a:spcAft>
                <a:spcPts val="0"/>
              </a:spcAft>
              <a:buClrTx/>
              <a:buSzTx/>
              <a:buFont typeface="Arial" pitchFamily="34" charset="0"/>
              <a:buNone/>
              <a:tabLst/>
              <a:defRPr sz="1500">
                <a:solidFill>
                  <a:schemeClr val="bg1"/>
                </a:solidFill>
              </a:defRPr>
            </a:lvl1pPr>
          </a:lstStyle>
          <a:p>
            <a:r>
              <a:rPr lang="en-GB" noProof="0" dirty="0"/>
              <a:t>Select your own photo</a:t>
            </a:r>
          </a:p>
        </p:txBody>
      </p:sp>
      <p:sp>
        <p:nvSpPr>
          <p:cNvPr id="17" name="Espace réservé du texte 16"/>
          <p:cNvSpPr>
            <a:spLocks noGrp="1"/>
          </p:cNvSpPr>
          <p:nvPr>
            <p:ph type="body" sz="quarter" idx="20" hasCustomPrompt="1"/>
          </p:nvPr>
        </p:nvSpPr>
        <p:spPr bwMode="gray">
          <a:xfrm>
            <a:off x="0" y="3868341"/>
            <a:ext cx="9144000" cy="215503"/>
          </a:xfrm>
          <a:solidFill>
            <a:schemeClr val="bg1"/>
          </a:solidFill>
        </p:spPr>
        <p:txBody>
          <a:bodyPr/>
          <a:lstStyle>
            <a:lvl1pPr>
              <a:defRPr sz="100" b="0">
                <a:solidFill>
                  <a:schemeClr val="bg1">
                    <a:alpha val="0"/>
                  </a:schemeClr>
                </a:solidFill>
              </a:defRPr>
            </a:lvl1pPr>
          </a:lstStyle>
          <a:p>
            <a:pPr lvl="0"/>
            <a:r>
              <a:rPr lang="en-GB" noProof="0" dirty="0"/>
              <a:t> </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or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dirty="0"/>
              <a:t>BRAND COLOUR PALETTE</a:t>
            </a:r>
          </a:p>
        </p:txBody>
      </p:sp>
      <p:sp>
        <p:nvSpPr>
          <p:cNvPr id="5" name="Espace réservé du numéro de diapositive 4"/>
          <p:cNvSpPr>
            <a:spLocks noGrp="1"/>
          </p:cNvSpPr>
          <p:nvPr>
            <p:ph type="sldNum" sz="quarter" idx="12"/>
          </p:nvPr>
        </p:nvSpPr>
        <p:spPr/>
        <p:txBody>
          <a:bodyPr/>
          <a:lstStyle/>
          <a:p>
            <a:fld id="{733122C9-A0B9-462F-8757-0847AD287B63}" type="slidenum">
              <a:rPr lang="en-GB" noProof="0" smtClean="0"/>
              <a:pPr/>
              <a:t>‹#›</a:t>
            </a:fld>
            <a:endParaRPr lang="en-GB" noProof="0" dirty="0"/>
          </a:p>
        </p:txBody>
      </p:sp>
      <p:sp>
        <p:nvSpPr>
          <p:cNvPr id="6" name="ZoneTexte 5"/>
          <p:cNvSpPr txBox="1"/>
          <p:nvPr userDrawn="1"/>
        </p:nvSpPr>
        <p:spPr>
          <a:xfrm>
            <a:off x="504000" y="1129830"/>
            <a:ext cx="3268918" cy="2244398"/>
          </a:xfrm>
          <a:prstGeom prst="rect">
            <a:avLst/>
          </a:prstGeom>
          <a:noFill/>
        </p:spPr>
        <p:txBody>
          <a:bodyPr wrap="square" lIns="0" tIns="0" rIns="0" bIns="0" rtlCol="0">
            <a:noAutofit/>
          </a:bodyPr>
          <a:lstStyle/>
          <a:p>
            <a:pPr>
              <a:lnSpc>
                <a:spcPct val="110000"/>
              </a:lnSpc>
            </a:pPr>
            <a:r>
              <a:rPr lang="en-GB" sz="1800" b="0" noProof="0" dirty="0">
                <a:solidFill>
                  <a:schemeClr val="accent1"/>
                </a:solidFill>
              </a:rPr>
              <a:t>Primary</a:t>
            </a:r>
          </a:p>
          <a:p>
            <a:pPr marL="457200" lvl="1" indent="-93663">
              <a:lnSpc>
                <a:spcPct val="100000"/>
              </a:lnSpc>
              <a:spcAft>
                <a:spcPts val="600"/>
              </a:spcAft>
              <a:buClr>
                <a:schemeClr val="tx1"/>
              </a:buClr>
              <a:buFont typeface="Arial" panose="020B0604020202020204" pitchFamily="34" charset="0"/>
              <a:buChar char="•"/>
            </a:pPr>
            <a:r>
              <a:rPr lang="en-GB" sz="1600" b="0" noProof="0" dirty="0"/>
              <a:t>Corporate colours</a:t>
            </a:r>
          </a:p>
          <a:p>
            <a:pPr marL="457200" lvl="1" indent="-93663">
              <a:lnSpc>
                <a:spcPct val="100000"/>
              </a:lnSpc>
              <a:spcAft>
                <a:spcPts val="600"/>
              </a:spcAft>
              <a:buClr>
                <a:schemeClr val="tx1"/>
              </a:buClr>
              <a:buFont typeface="Arial" panose="020B0604020202020204" pitchFamily="34" charset="0"/>
              <a:buChar char="•"/>
            </a:pPr>
            <a:r>
              <a:rPr lang="en-GB" sz="1600" b="0" noProof="0" dirty="0"/>
              <a:t>Strategic Goal Colours</a:t>
            </a:r>
          </a:p>
          <a:p>
            <a:pPr>
              <a:lnSpc>
                <a:spcPct val="110000"/>
              </a:lnSpc>
            </a:pPr>
            <a:r>
              <a:rPr lang="en-GB" sz="1800" b="0" noProof="0" dirty="0">
                <a:solidFill>
                  <a:schemeClr val="accent1"/>
                </a:solidFill>
              </a:rPr>
              <a:t>Secondary</a:t>
            </a:r>
          </a:p>
        </p:txBody>
      </p:sp>
      <p:sp>
        <p:nvSpPr>
          <p:cNvPr id="7" name="Freeform 8"/>
          <p:cNvSpPr>
            <a:spLocks noChangeAspect="1"/>
          </p:cNvSpPr>
          <p:nvPr userDrawn="1"/>
        </p:nvSpPr>
        <p:spPr bwMode="auto">
          <a:xfrm>
            <a:off x="3759184" y="1062428"/>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8" name="Rectangle 7"/>
          <p:cNvSpPr/>
          <p:nvPr userDrawn="1"/>
        </p:nvSpPr>
        <p:spPr>
          <a:xfrm>
            <a:off x="4129088" y="1060474"/>
            <a:ext cx="442912"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noProof="0" dirty="0">
                <a:solidFill>
                  <a:schemeClr val="tx1"/>
                </a:solidFill>
              </a:rPr>
              <a:t>R: 0</a:t>
            </a:r>
          </a:p>
          <a:p>
            <a:pPr>
              <a:lnSpc>
                <a:spcPct val="90000"/>
              </a:lnSpc>
            </a:pPr>
            <a:r>
              <a:rPr lang="en-GB" sz="700" noProof="0" dirty="0">
                <a:solidFill>
                  <a:schemeClr val="tx1"/>
                </a:solidFill>
              </a:rPr>
              <a:t>G: 92</a:t>
            </a:r>
          </a:p>
          <a:p>
            <a:pPr>
              <a:lnSpc>
                <a:spcPct val="90000"/>
              </a:lnSpc>
            </a:pPr>
            <a:r>
              <a:rPr lang="en-GB" sz="700" noProof="0" dirty="0">
                <a:solidFill>
                  <a:schemeClr val="tx1"/>
                </a:solidFill>
              </a:rPr>
              <a:t>B: 185</a:t>
            </a:r>
          </a:p>
        </p:txBody>
      </p:sp>
      <p:sp>
        <p:nvSpPr>
          <p:cNvPr id="49" name="Rectangle 48"/>
          <p:cNvSpPr/>
          <p:nvPr userDrawn="1"/>
        </p:nvSpPr>
        <p:spPr>
          <a:xfrm>
            <a:off x="4679763" y="3888918"/>
            <a:ext cx="3168601" cy="476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GB" sz="900" b="1" noProof="0" dirty="0">
                <a:solidFill>
                  <a:schemeClr val="tx1"/>
                </a:solidFill>
              </a:rPr>
              <a:t>Please use the four </a:t>
            </a:r>
            <a:r>
              <a:rPr lang="en-GB" sz="900" b="1" noProof="0" dirty="0" err="1">
                <a:solidFill>
                  <a:schemeClr val="tx1"/>
                </a:solidFill>
              </a:rPr>
              <a:t>Gavi</a:t>
            </a:r>
            <a:r>
              <a:rPr lang="en-GB" sz="900" b="1" noProof="0" dirty="0">
                <a:solidFill>
                  <a:schemeClr val="tx1"/>
                </a:solidFill>
              </a:rPr>
              <a:t> corporate colours where possible.  Specific strategic goals </a:t>
            </a:r>
            <a:br>
              <a:rPr lang="en-GB" sz="900" b="1" noProof="0" dirty="0">
                <a:solidFill>
                  <a:schemeClr val="tx1"/>
                </a:solidFill>
              </a:rPr>
            </a:br>
            <a:r>
              <a:rPr lang="en-GB" sz="900" b="1" noProof="0" dirty="0">
                <a:solidFill>
                  <a:schemeClr val="tx1"/>
                </a:solidFill>
              </a:rPr>
              <a:t>or vaccines should be highlighted using the key above. </a:t>
            </a:r>
          </a:p>
        </p:txBody>
      </p:sp>
      <p:sp>
        <p:nvSpPr>
          <p:cNvPr id="65" name="Freeform 8"/>
          <p:cNvSpPr>
            <a:spLocks noChangeAspect="1"/>
          </p:cNvSpPr>
          <p:nvPr userDrawn="1"/>
        </p:nvSpPr>
        <p:spPr bwMode="auto">
          <a:xfrm>
            <a:off x="4843078" y="1062428"/>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66" name="Rectangle 65"/>
          <p:cNvSpPr/>
          <p:nvPr userDrawn="1"/>
        </p:nvSpPr>
        <p:spPr>
          <a:xfrm>
            <a:off x="5212982" y="1060474"/>
            <a:ext cx="442912"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noProof="0" dirty="0">
                <a:solidFill>
                  <a:schemeClr val="tx1"/>
                </a:solidFill>
              </a:rPr>
              <a:t>R: 0</a:t>
            </a:r>
          </a:p>
          <a:p>
            <a:pPr>
              <a:lnSpc>
                <a:spcPct val="90000"/>
              </a:lnSpc>
            </a:pPr>
            <a:r>
              <a:rPr lang="en-GB" sz="700" noProof="0" dirty="0">
                <a:solidFill>
                  <a:schemeClr val="tx1"/>
                </a:solidFill>
              </a:rPr>
              <a:t>G: 161</a:t>
            </a:r>
          </a:p>
          <a:p>
            <a:pPr>
              <a:lnSpc>
                <a:spcPct val="90000"/>
              </a:lnSpc>
            </a:pPr>
            <a:r>
              <a:rPr lang="en-GB" sz="700" noProof="0" dirty="0">
                <a:solidFill>
                  <a:schemeClr val="tx1"/>
                </a:solidFill>
              </a:rPr>
              <a:t>B: 223</a:t>
            </a:r>
          </a:p>
        </p:txBody>
      </p:sp>
      <p:sp>
        <p:nvSpPr>
          <p:cNvPr id="68" name="Freeform 8"/>
          <p:cNvSpPr>
            <a:spLocks noChangeAspect="1"/>
          </p:cNvSpPr>
          <p:nvPr userDrawn="1"/>
        </p:nvSpPr>
        <p:spPr bwMode="auto">
          <a:xfrm>
            <a:off x="5902052" y="1062428"/>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69" name="Rectangle 68"/>
          <p:cNvSpPr/>
          <p:nvPr userDrawn="1"/>
        </p:nvSpPr>
        <p:spPr>
          <a:xfrm>
            <a:off x="6271956" y="1060474"/>
            <a:ext cx="442912"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noProof="0" dirty="0">
                <a:solidFill>
                  <a:schemeClr val="tx1"/>
                </a:solidFill>
              </a:rPr>
              <a:t>R: 149</a:t>
            </a:r>
          </a:p>
          <a:p>
            <a:pPr>
              <a:lnSpc>
                <a:spcPct val="90000"/>
              </a:lnSpc>
            </a:pPr>
            <a:r>
              <a:rPr lang="en-GB" sz="700" noProof="0" dirty="0">
                <a:solidFill>
                  <a:schemeClr val="tx1"/>
                </a:solidFill>
              </a:rPr>
              <a:t>G: 214</a:t>
            </a:r>
          </a:p>
          <a:p>
            <a:pPr>
              <a:lnSpc>
                <a:spcPct val="90000"/>
              </a:lnSpc>
            </a:pPr>
            <a:r>
              <a:rPr lang="en-GB" sz="700" noProof="0" dirty="0">
                <a:solidFill>
                  <a:schemeClr val="tx1"/>
                </a:solidFill>
              </a:rPr>
              <a:t>B: 0</a:t>
            </a:r>
          </a:p>
        </p:txBody>
      </p:sp>
      <p:sp>
        <p:nvSpPr>
          <p:cNvPr id="71" name="Freeform 8"/>
          <p:cNvSpPr>
            <a:spLocks noChangeAspect="1"/>
          </p:cNvSpPr>
          <p:nvPr userDrawn="1"/>
        </p:nvSpPr>
        <p:spPr bwMode="auto">
          <a:xfrm>
            <a:off x="7119838" y="1062428"/>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72" name="Rectangle 71"/>
          <p:cNvSpPr/>
          <p:nvPr userDrawn="1"/>
        </p:nvSpPr>
        <p:spPr>
          <a:xfrm>
            <a:off x="7489742" y="1060474"/>
            <a:ext cx="442912"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noProof="0" dirty="0">
                <a:solidFill>
                  <a:schemeClr val="tx1"/>
                </a:solidFill>
              </a:rPr>
              <a:t>R: 135</a:t>
            </a:r>
          </a:p>
          <a:p>
            <a:pPr>
              <a:lnSpc>
                <a:spcPct val="90000"/>
              </a:lnSpc>
            </a:pPr>
            <a:r>
              <a:rPr lang="en-GB" sz="700" noProof="0" dirty="0">
                <a:solidFill>
                  <a:schemeClr val="tx1"/>
                </a:solidFill>
              </a:rPr>
              <a:t>G: 135</a:t>
            </a:r>
          </a:p>
          <a:p>
            <a:pPr>
              <a:lnSpc>
                <a:spcPct val="90000"/>
              </a:lnSpc>
            </a:pPr>
            <a:r>
              <a:rPr lang="en-GB" sz="700" noProof="0" dirty="0">
                <a:solidFill>
                  <a:schemeClr val="tx1"/>
                </a:solidFill>
              </a:rPr>
              <a:t>B: 135</a:t>
            </a:r>
          </a:p>
        </p:txBody>
      </p:sp>
      <p:sp>
        <p:nvSpPr>
          <p:cNvPr id="74" name="Freeform 8"/>
          <p:cNvSpPr>
            <a:spLocks noChangeAspect="1"/>
          </p:cNvSpPr>
          <p:nvPr userDrawn="1"/>
        </p:nvSpPr>
        <p:spPr bwMode="auto">
          <a:xfrm>
            <a:off x="3759184" y="1738498"/>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75" name="Rectangle 74"/>
          <p:cNvSpPr/>
          <p:nvPr userDrawn="1"/>
        </p:nvSpPr>
        <p:spPr>
          <a:xfrm>
            <a:off x="4129088" y="1736544"/>
            <a:ext cx="713990"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b="1" noProof="0" dirty="0">
                <a:solidFill>
                  <a:schemeClr val="tx1"/>
                </a:solidFill>
              </a:rPr>
              <a:t>ACCELERATE</a:t>
            </a:r>
          </a:p>
          <a:p>
            <a:pPr>
              <a:lnSpc>
                <a:spcPct val="90000"/>
              </a:lnSpc>
            </a:pPr>
            <a:r>
              <a:rPr lang="en-GB" sz="700" b="1" noProof="0" dirty="0">
                <a:solidFill>
                  <a:schemeClr val="tx1"/>
                </a:solidFill>
              </a:rPr>
              <a:t>VACCINES</a:t>
            </a:r>
          </a:p>
          <a:p>
            <a:pPr>
              <a:lnSpc>
                <a:spcPct val="90000"/>
              </a:lnSpc>
            </a:pPr>
            <a:r>
              <a:rPr lang="en-GB" sz="700" noProof="0" dirty="0">
                <a:solidFill>
                  <a:schemeClr val="tx1"/>
                </a:solidFill>
              </a:rPr>
              <a:t>R: 165</a:t>
            </a:r>
          </a:p>
          <a:p>
            <a:pPr>
              <a:lnSpc>
                <a:spcPct val="90000"/>
              </a:lnSpc>
            </a:pPr>
            <a:r>
              <a:rPr lang="en-GB" sz="700" noProof="0" dirty="0">
                <a:solidFill>
                  <a:schemeClr val="tx1"/>
                </a:solidFill>
              </a:rPr>
              <a:t>G: 24</a:t>
            </a:r>
          </a:p>
          <a:p>
            <a:pPr>
              <a:lnSpc>
                <a:spcPct val="90000"/>
              </a:lnSpc>
            </a:pPr>
            <a:r>
              <a:rPr lang="en-GB" sz="700" noProof="0" dirty="0">
                <a:solidFill>
                  <a:schemeClr val="tx1"/>
                </a:solidFill>
              </a:rPr>
              <a:t>B: 144</a:t>
            </a:r>
          </a:p>
        </p:txBody>
      </p:sp>
      <p:sp>
        <p:nvSpPr>
          <p:cNvPr id="77" name="Freeform 8"/>
          <p:cNvSpPr>
            <a:spLocks noChangeAspect="1"/>
          </p:cNvSpPr>
          <p:nvPr userDrawn="1"/>
        </p:nvSpPr>
        <p:spPr bwMode="auto">
          <a:xfrm>
            <a:off x="4843078" y="1738498"/>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78" name="Rectangle 77"/>
          <p:cNvSpPr/>
          <p:nvPr userDrawn="1"/>
        </p:nvSpPr>
        <p:spPr>
          <a:xfrm>
            <a:off x="5212982" y="1736544"/>
            <a:ext cx="689070"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b="1" noProof="0" dirty="0">
                <a:solidFill>
                  <a:schemeClr val="tx1"/>
                </a:solidFill>
              </a:rPr>
              <a:t>STRENGTHEN</a:t>
            </a:r>
          </a:p>
          <a:p>
            <a:pPr>
              <a:lnSpc>
                <a:spcPct val="90000"/>
              </a:lnSpc>
            </a:pPr>
            <a:r>
              <a:rPr lang="en-GB" sz="700" b="1" noProof="0" dirty="0">
                <a:solidFill>
                  <a:schemeClr val="tx1"/>
                </a:solidFill>
              </a:rPr>
              <a:t>CAPACITY</a:t>
            </a:r>
          </a:p>
          <a:p>
            <a:pPr>
              <a:lnSpc>
                <a:spcPct val="90000"/>
              </a:lnSpc>
            </a:pPr>
            <a:r>
              <a:rPr lang="en-GB" sz="700" noProof="0" dirty="0">
                <a:solidFill>
                  <a:schemeClr val="tx1"/>
                </a:solidFill>
              </a:rPr>
              <a:t>R: 206</a:t>
            </a:r>
          </a:p>
          <a:p>
            <a:pPr>
              <a:lnSpc>
                <a:spcPct val="90000"/>
              </a:lnSpc>
            </a:pPr>
            <a:r>
              <a:rPr lang="en-GB" sz="700" noProof="0" dirty="0">
                <a:solidFill>
                  <a:schemeClr val="tx1"/>
                </a:solidFill>
              </a:rPr>
              <a:t>G: 15</a:t>
            </a:r>
          </a:p>
          <a:p>
            <a:pPr>
              <a:lnSpc>
                <a:spcPct val="90000"/>
              </a:lnSpc>
            </a:pPr>
            <a:r>
              <a:rPr lang="en-GB" sz="700" noProof="0" dirty="0">
                <a:solidFill>
                  <a:schemeClr val="tx1"/>
                </a:solidFill>
              </a:rPr>
              <a:t>B: 105</a:t>
            </a:r>
          </a:p>
        </p:txBody>
      </p:sp>
      <p:sp>
        <p:nvSpPr>
          <p:cNvPr id="80" name="Freeform 8"/>
          <p:cNvSpPr>
            <a:spLocks noChangeAspect="1"/>
          </p:cNvSpPr>
          <p:nvPr userDrawn="1"/>
        </p:nvSpPr>
        <p:spPr bwMode="auto">
          <a:xfrm>
            <a:off x="5902052" y="1738498"/>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81" name="Rectangle 80"/>
          <p:cNvSpPr/>
          <p:nvPr userDrawn="1"/>
        </p:nvSpPr>
        <p:spPr>
          <a:xfrm>
            <a:off x="6271956" y="1736544"/>
            <a:ext cx="748316"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b="1" noProof="0" dirty="0">
                <a:solidFill>
                  <a:schemeClr val="tx1"/>
                </a:solidFill>
              </a:rPr>
              <a:t>INCREASE</a:t>
            </a:r>
          </a:p>
          <a:p>
            <a:pPr>
              <a:lnSpc>
                <a:spcPct val="90000"/>
              </a:lnSpc>
            </a:pPr>
            <a:r>
              <a:rPr lang="en-GB" sz="700" b="1" noProof="0" dirty="0">
                <a:solidFill>
                  <a:schemeClr val="tx1"/>
                </a:solidFill>
              </a:rPr>
              <a:t>PREDICTABILITY</a:t>
            </a:r>
          </a:p>
          <a:p>
            <a:pPr>
              <a:lnSpc>
                <a:spcPct val="90000"/>
              </a:lnSpc>
            </a:pPr>
            <a:r>
              <a:rPr lang="en-GB" sz="700" noProof="0" dirty="0">
                <a:solidFill>
                  <a:schemeClr val="tx1"/>
                </a:solidFill>
              </a:rPr>
              <a:t>R: 149</a:t>
            </a:r>
          </a:p>
          <a:p>
            <a:pPr>
              <a:lnSpc>
                <a:spcPct val="90000"/>
              </a:lnSpc>
            </a:pPr>
            <a:r>
              <a:rPr lang="en-GB" sz="700" noProof="0" dirty="0">
                <a:solidFill>
                  <a:schemeClr val="tx1"/>
                </a:solidFill>
              </a:rPr>
              <a:t>G: 214</a:t>
            </a:r>
          </a:p>
          <a:p>
            <a:pPr>
              <a:lnSpc>
                <a:spcPct val="90000"/>
              </a:lnSpc>
            </a:pPr>
            <a:r>
              <a:rPr lang="en-GB" sz="700" noProof="0" dirty="0">
                <a:solidFill>
                  <a:schemeClr val="tx1"/>
                </a:solidFill>
              </a:rPr>
              <a:t>B: 0</a:t>
            </a:r>
          </a:p>
        </p:txBody>
      </p:sp>
      <p:sp>
        <p:nvSpPr>
          <p:cNvPr id="83" name="Freeform 8"/>
          <p:cNvSpPr>
            <a:spLocks noChangeAspect="1"/>
          </p:cNvSpPr>
          <p:nvPr userDrawn="1"/>
        </p:nvSpPr>
        <p:spPr bwMode="auto">
          <a:xfrm>
            <a:off x="7119838" y="1738498"/>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84" name="Rectangle 83"/>
          <p:cNvSpPr/>
          <p:nvPr userDrawn="1"/>
        </p:nvSpPr>
        <p:spPr>
          <a:xfrm>
            <a:off x="7489742" y="1736544"/>
            <a:ext cx="790658"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b="1" noProof="0" dirty="0">
                <a:solidFill>
                  <a:schemeClr val="tx1"/>
                </a:solidFill>
              </a:rPr>
              <a:t>SHAPE</a:t>
            </a:r>
          </a:p>
          <a:p>
            <a:pPr>
              <a:lnSpc>
                <a:spcPct val="90000"/>
              </a:lnSpc>
            </a:pPr>
            <a:r>
              <a:rPr lang="en-GB" sz="700" b="1" noProof="0" dirty="0">
                <a:solidFill>
                  <a:schemeClr val="tx1"/>
                </a:solidFill>
              </a:rPr>
              <a:t>THE MARKET</a:t>
            </a:r>
          </a:p>
          <a:p>
            <a:pPr>
              <a:lnSpc>
                <a:spcPct val="90000"/>
              </a:lnSpc>
            </a:pPr>
            <a:r>
              <a:rPr lang="en-GB" sz="700" noProof="0" dirty="0">
                <a:solidFill>
                  <a:schemeClr val="tx1"/>
                </a:solidFill>
              </a:rPr>
              <a:t>R: 0</a:t>
            </a:r>
          </a:p>
          <a:p>
            <a:pPr>
              <a:lnSpc>
                <a:spcPct val="90000"/>
              </a:lnSpc>
            </a:pPr>
            <a:r>
              <a:rPr lang="en-GB" sz="700" noProof="0" dirty="0">
                <a:solidFill>
                  <a:schemeClr val="tx1"/>
                </a:solidFill>
              </a:rPr>
              <a:t>G: 161</a:t>
            </a:r>
          </a:p>
          <a:p>
            <a:pPr>
              <a:lnSpc>
                <a:spcPct val="90000"/>
              </a:lnSpc>
            </a:pPr>
            <a:r>
              <a:rPr lang="en-GB" sz="700" noProof="0" dirty="0">
                <a:solidFill>
                  <a:schemeClr val="tx1"/>
                </a:solidFill>
              </a:rPr>
              <a:t>B: 223</a:t>
            </a:r>
          </a:p>
        </p:txBody>
      </p:sp>
      <p:sp>
        <p:nvSpPr>
          <p:cNvPr id="97" name="Freeform 8"/>
          <p:cNvSpPr>
            <a:spLocks noChangeAspect="1"/>
          </p:cNvSpPr>
          <p:nvPr userDrawn="1"/>
        </p:nvSpPr>
        <p:spPr bwMode="auto">
          <a:xfrm>
            <a:off x="3759184" y="2550844"/>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CED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98" name="Rectangle 97"/>
          <p:cNvSpPr/>
          <p:nvPr userDrawn="1"/>
        </p:nvSpPr>
        <p:spPr>
          <a:xfrm>
            <a:off x="4129088" y="2427734"/>
            <a:ext cx="713990" cy="6035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b="1" noProof="0" dirty="0">
                <a:solidFill>
                  <a:schemeClr val="tx1"/>
                </a:solidFill>
              </a:rPr>
              <a:t>IPV</a:t>
            </a:r>
          </a:p>
          <a:p>
            <a:pPr>
              <a:lnSpc>
                <a:spcPct val="90000"/>
              </a:lnSpc>
            </a:pPr>
            <a:r>
              <a:rPr lang="en-GB" sz="700" b="1" noProof="0" dirty="0">
                <a:solidFill>
                  <a:schemeClr val="tx1"/>
                </a:solidFill>
              </a:rPr>
              <a:t>INJECTABLE</a:t>
            </a:r>
          </a:p>
          <a:p>
            <a:pPr>
              <a:lnSpc>
                <a:spcPct val="90000"/>
              </a:lnSpc>
            </a:pPr>
            <a:r>
              <a:rPr lang="en-GB" sz="700" b="1" noProof="0" dirty="0">
                <a:solidFill>
                  <a:schemeClr val="tx1"/>
                </a:solidFill>
              </a:rPr>
              <a:t>POLIO</a:t>
            </a:r>
          </a:p>
          <a:p>
            <a:pPr>
              <a:lnSpc>
                <a:spcPct val="90000"/>
              </a:lnSpc>
            </a:pPr>
            <a:r>
              <a:rPr lang="en-GB" sz="700" noProof="0" dirty="0">
                <a:solidFill>
                  <a:schemeClr val="tx1"/>
                </a:solidFill>
              </a:rPr>
              <a:t>R: 206</a:t>
            </a:r>
          </a:p>
          <a:p>
            <a:pPr>
              <a:lnSpc>
                <a:spcPct val="90000"/>
              </a:lnSpc>
            </a:pPr>
            <a:r>
              <a:rPr lang="en-GB" sz="700" noProof="0" dirty="0">
                <a:solidFill>
                  <a:schemeClr val="tx1"/>
                </a:solidFill>
              </a:rPr>
              <a:t>G: 220</a:t>
            </a:r>
          </a:p>
          <a:p>
            <a:pPr>
              <a:lnSpc>
                <a:spcPct val="90000"/>
              </a:lnSpc>
            </a:pPr>
            <a:r>
              <a:rPr lang="en-GB" sz="700" noProof="0" dirty="0">
                <a:solidFill>
                  <a:schemeClr val="tx1"/>
                </a:solidFill>
              </a:rPr>
              <a:t>B: 0</a:t>
            </a:r>
          </a:p>
        </p:txBody>
      </p:sp>
      <p:sp>
        <p:nvSpPr>
          <p:cNvPr id="95" name="Freeform 8"/>
          <p:cNvSpPr>
            <a:spLocks noChangeAspect="1"/>
          </p:cNvSpPr>
          <p:nvPr userDrawn="1"/>
        </p:nvSpPr>
        <p:spPr bwMode="auto">
          <a:xfrm>
            <a:off x="4843078" y="2550844"/>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B288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96" name="Rectangle 95"/>
          <p:cNvSpPr/>
          <p:nvPr userDrawn="1"/>
        </p:nvSpPr>
        <p:spPr>
          <a:xfrm>
            <a:off x="5212982" y="2548890"/>
            <a:ext cx="689070"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b="1" noProof="0" dirty="0">
                <a:solidFill>
                  <a:schemeClr val="tx1"/>
                </a:solidFill>
              </a:rPr>
              <a:t>JAPANESE</a:t>
            </a:r>
          </a:p>
          <a:p>
            <a:pPr>
              <a:lnSpc>
                <a:spcPct val="90000"/>
              </a:lnSpc>
            </a:pPr>
            <a:r>
              <a:rPr lang="en-GB" sz="700" b="1" noProof="0" dirty="0">
                <a:solidFill>
                  <a:schemeClr val="tx1"/>
                </a:solidFill>
              </a:rPr>
              <a:t>ENCEPHALITIS</a:t>
            </a:r>
          </a:p>
          <a:p>
            <a:pPr>
              <a:lnSpc>
                <a:spcPct val="90000"/>
              </a:lnSpc>
            </a:pPr>
            <a:r>
              <a:rPr lang="en-GB" sz="700" noProof="0" dirty="0">
                <a:solidFill>
                  <a:schemeClr val="tx1"/>
                </a:solidFill>
              </a:rPr>
              <a:t>R: 178</a:t>
            </a:r>
          </a:p>
          <a:p>
            <a:pPr>
              <a:lnSpc>
                <a:spcPct val="90000"/>
              </a:lnSpc>
            </a:pPr>
            <a:r>
              <a:rPr lang="en-GB" sz="700" noProof="0" dirty="0">
                <a:solidFill>
                  <a:schemeClr val="tx1"/>
                </a:solidFill>
              </a:rPr>
              <a:t>G: 136</a:t>
            </a:r>
          </a:p>
          <a:p>
            <a:pPr>
              <a:lnSpc>
                <a:spcPct val="90000"/>
              </a:lnSpc>
            </a:pPr>
            <a:r>
              <a:rPr lang="en-GB" sz="700" noProof="0" dirty="0">
                <a:solidFill>
                  <a:schemeClr val="tx1"/>
                </a:solidFill>
              </a:rPr>
              <a:t>B: 185</a:t>
            </a:r>
          </a:p>
        </p:txBody>
      </p:sp>
      <p:sp>
        <p:nvSpPr>
          <p:cNvPr id="93" name="Freeform 8"/>
          <p:cNvSpPr>
            <a:spLocks noChangeAspect="1"/>
          </p:cNvSpPr>
          <p:nvPr userDrawn="1"/>
        </p:nvSpPr>
        <p:spPr bwMode="auto">
          <a:xfrm>
            <a:off x="5902052" y="2550844"/>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41B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94" name="Rectangle 93"/>
          <p:cNvSpPr/>
          <p:nvPr userDrawn="1"/>
        </p:nvSpPr>
        <p:spPr>
          <a:xfrm>
            <a:off x="6271956" y="2548890"/>
            <a:ext cx="442912"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b="1" noProof="0" dirty="0">
                <a:solidFill>
                  <a:schemeClr val="tx1"/>
                </a:solidFill>
              </a:rPr>
              <a:t>MEASLES</a:t>
            </a:r>
          </a:p>
          <a:p>
            <a:pPr>
              <a:lnSpc>
                <a:spcPct val="90000"/>
              </a:lnSpc>
            </a:pPr>
            <a:r>
              <a:rPr lang="en-GB" sz="700" noProof="0" dirty="0">
                <a:solidFill>
                  <a:schemeClr val="tx1"/>
                </a:solidFill>
              </a:rPr>
              <a:t>R: 65</a:t>
            </a:r>
          </a:p>
          <a:p>
            <a:pPr>
              <a:lnSpc>
                <a:spcPct val="90000"/>
              </a:lnSpc>
            </a:pPr>
            <a:r>
              <a:rPr lang="en-GB" sz="700" noProof="0" dirty="0">
                <a:solidFill>
                  <a:schemeClr val="tx1"/>
                </a:solidFill>
              </a:rPr>
              <a:t>G: 182</a:t>
            </a:r>
          </a:p>
          <a:p>
            <a:pPr>
              <a:lnSpc>
                <a:spcPct val="90000"/>
              </a:lnSpc>
            </a:pPr>
            <a:r>
              <a:rPr lang="en-GB" sz="700" noProof="0" dirty="0">
                <a:solidFill>
                  <a:schemeClr val="tx1"/>
                </a:solidFill>
              </a:rPr>
              <a:t>B: 230</a:t>
            </a:r>
          </a:p>
        </p:txBody>
      </p:sp>
      <p:sp>
        <p:nvSpPr>
          <p:cNvPr id="91" name="Freeform 8"/>
          <p:cNvSpPr>
            <a:spLocks noChangeAspect="1"/>
          </p:cNvSpPr>
          <p:nvPr userDrawn="1"/>
        </p:nvSpPr>
        <p:spPr bwMode="auto">
          <a:xfrm>
            <a:off x="7119838" y="2550844"/>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0097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92" name="Rectangle 91"/>
          <p:cNvSpPr/>
          <p:nvPr userDrawn="1"/>
        </p:nvSpPr>
        <p:spPr>
          <a:xfrm>
            <a:off x="7489742" y="2548890"/>
            <a:ext cx="682658"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b="1" noProof="0" dirty="0">
                <a:solidFill>
                  <a:schemeClr val="tx1"/>
                </a:solidFill>
              </a:rPr>
              <a:t>MEASLES</a:t>
            </a:r>
          </a:p>
          <a:p>
            <a:pPr>
              <a:lnSpc>
                <a:spcPct val="90000"/>
              </a:lnSpc>
            </a:pPr>
            <a:r>
              <a:rPr lang="en-GB" sz="700" b="1" noProof="0" dirty="0">
                <a:solidFill>
                  <a:schemeClr val="tx1"/>
                </a:solidFill>
              </a:rPr>
              <a:t>2</a:t>
            </a:r>
            <a:r>
              <a:rPr lang="en-GB" sz="700" b="1" baseline="30000" noProof="0" dirty="0">
                <a:solidFill>
                  <a:schemeClr val="tx1"/>
                </a:solidFill>
              </a:rPr>
              <a:t>ND</a:t>
            </a:r>
            <a:r>
              <a:rPr lang="en-GB" sz="700" b="1" noProof="0" dirty="0">
                <a:solidFill>
                  <a:schemeClr val="tx1"/>
                </a:solidFill>
              </a:rPr>
              <a:t> DOSE</a:t>
            </a:r>
          </a:p>
          <a:p>
            <a:pPr>
              <a:lnSpc>
                <a:spcPct val="90000"/>
              </a:lnSpc>
            </a:pPr>
            <a:r>
              <a:rPr lang="en-GB" sz="700" noProof="0" dirty="0">
                <a:solidFill>
                  <a:schemeClr val="tx1"/>
                </a:solidFill>
              </a:rPr>
              <a:t>R: 0</a:t>
            </a:r>
          </a:p>
          <a:p>
            <a:pPr>
              <a:lnSpc>
                <a:spcPct val="90000"/>
              </a:lnSpc>
            </a:pPr>
            <a:r>
              <a:rPr lang="en-GB" sz="700" noProof="0" dirty="0">
                <a:solidFill>
                  <a:schemeClr val="tx1"/>
                </a:solidFill>
              </a:rPr>
              <a:t>G: 151</a:t>
            </a:r>
          </a:p>
          <a:p>
            <a:pPr>
              <a:lnSpc>
                <a:spcPct val="90000"/>
              </a:lnSpc>
            </a:pPr>
            <a:r>
              <a:rPr lang="en-GB" sz="700" noProof="0" dirty="0">
                <a:solidFill>
                  <a:schemeClr val="tx1"/>
                </a:solidFill>
              </a:rPr>
              <a:t>B: 169</a:t>
            </a:r>
          </a:p>
        </p:txBody>
      </p:sp>
      <p:sp>
        <p:nvSpPr>
          <p:cNvPr id="110" name="Freeform 8"/>
          <p:cNvSpPr>
            <a:spLocks noChangeAspect="1"/>
          </p:cNvSpPr>
          <p:nvPr userDrawn="1"/>
        </p:nvSpPr>
        <p:spPr bwMode="auto">
          <a:xfrm>
            <a:off x="3759184" y="3183676"/>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0033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111" name="Rectangle 110"/>
          <p:cNvSpPr/>
          <p:nvPr userDrawn="1"/>
        </p:nvSpPr>
        <p:spPr>
          <a:xfrm>
            <a:off x="4129087" y="3181722"/>
            <a:ext cx="550675"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b="1" noProof="0" dirty="0">
                <a:solidFill>
                  <a:schemeClr val="tx1"/>
                </a:solidFill>
              </a:rPr>
              <a:t>PNEUMO</a:t>
            </a:r>
          </a:p>
          <a:p>
            <a:pPr>
              <a:lnSpc>
                <a:spcPct val="90000"/>
              </a:lnSpc>
            </a:pPr>
            <a:r>
              <a:rPr lang="en-GB" sz="700" noProof="0" dirty="0">
                <a:solidFill>
                  <a:schemeClr val="tx1"/>
                </a:solidFill>
              </a:rPr>
              <a:t>R: 0</a:t>
            </a:r>
          </a:p>
          <a:p>
            <a:pPr>
              <a:lnSpc>
                <a:spcPct val="90000"/>
              </a:lnSpc>
            </a:pPr>
            <a:r>
              <a:rPr lang="en-GB" sz="700" noProof="0" dirty="0">
                <a:solidFill>
                  <a:schemeClr val="tx1"/>
                </a:solidFill>
              </a:rPr>
              <a:t>G: 51</a:t>
            </a:r>
          </a:p>
          <a:p>
            <a:pPr>
              <a:lnSpc>
                <a:spcPct val="90000"/>
              </a:lnSpc>
            </a:pPr>
            <a:r>
              <a:rPr lang="en-GB" sz="700" noProof="0" dirty="0">
                <a:solidFill>
                  <a:schemeClr val="tx1"/>
                </a:solidFill>
              </a:rPr>
              <a:t>B: 160</a:t>
            </a:r>
          </a:p>
        </p:txBody>
      </p:sp>
      <p:sp>
        <p:nvSpPr>
          <p:cNvPr id="108" name="Freeform 8"/>
          <p:cNvSpPr>
            <a:spLocks noChangeAspect="1"/>
          </p:cNvSpPr>
          <p:nvPr userDrawn="1"/>
        </p:nvSpPr>
        <p:spPr bwMode="auto">
          <a:xfrm>
            <a:off x="4843078" y="3183676"/>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109" name="Rectangle 108"/>
          <p:cNvSpPr/>
          <p:nvPr userDrawn="1"/>
        </p:nvSpPr>
        <p:spPr>
          <a:xfrm>
            <a:off x="5212982" y="3181722"/>
            <a:ext cx="689070"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b="1" noProof="0" dirty="0">
                <a:solidFill>
                  <a:schemeClr val="tx1"/>
                </a:solidFill>
              </a:rPr>
              <a:t>ROTAVIRUS</a:t>
            </a:r>
          </a:p>
          <a:p>
            <a:pPr>
              <a:lnSpc>
                <a:spcPct val="90000"/>
              </a:lnSpc>
            </a:pPr>
            <a:r>
              <a:rPr lang="en-GB" sz="700" noProof="0" dirty="0">
                <a:solidFill>
                  <a:schemeClr val="tx1"/>
                </a:solidFill>
              </a:rPr>
              <a:t>R: 216</a:t>
            </a:r>
          </a:p>
          <a:p>
            <a:pPr>
              <a:lnSpc>
                <a:spcPct val="90000"/>
              </a:lnSpc>
            </a:pPr>
            <a:r>
              <a:rPr lang="en-GB" sz="700" noProof="0" dirty="0">
                <a:solidFill>
                  <a:schemeClr val="tx1"/>
                </a:solidFill>
              </a:rPr>
              <a:t>G: 96</a:t>
            </a:r>
          </a:p>
          <a:p>
            <a:pPr>
              <a:lnSpc>
                <a:spcPct val="90000"/>
              </a:lnSpc>
            </a:pPr>
            <a:r>
              <a:rPr lang="en-GB" sz="700" noProof="0" dirty="0">
                <a:solidFill>
                  <a:schemeClr val="tx1"/>
                </a:solidFill>
              </a:rPr>
              <a:t>B: 24</a:t>
            </a:r>
          </a:p>
        </p:txBody>
      </p:sp>
      <p:sp>
        <p:nvSpPr>
          <p:cNvPr id="106" name="Freeform 8"/>
          <p:cNvSpPr>
            <a:spLocks noChangeAspect="1"/>
          </p:cNvSpPr>
          <p:nvPr userDrawn="1"/>
        </p:nvSpPr>
        <p:spPr bwMode="auto">
          <a:xfrm>
            <a:off x="5902052" y="3183676"/>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EA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107" name="Rectangle 106"/>
          <p:cNvSpPr/>
          <p:nvPr userDrawn="1"/>
        </p:nvSpPr>
        <p:spPr>
          <a:xfrm>
            <a:off x="6271956" y="3181722"/>
            <a:ext cx="748316"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b="1" noProof="0" dirty="0">
                <a:solidFill>
                  <a:schemeClr val="tx1"/>
                </a:solidFill>
              </a:rPr>
              <a:t>YELLOW</a:t>
            </a:r>
          </a:p>
          <a:p>
            <a:pPr>
              <a:lnSpc>
                <a:spcPct val="90000"/>
              </a:lnSpc>
            </a:pPr>
            <a:r>
              <a:rPr lang="en-GB" sz="700" b="1" noProof="0" dirty="0">
                <a:solidFill>
                  <a:schemeClr val="tx1"/>
                </a:solidFill>
              </a:rPr>
              <a:t>FEVER</a:t>
            </a:r>
          </a:p>
          <a:p>
            <a:pPr>
              <a:lnSpc>
                <a:spcPct val="90000"/>
              </a:lnSpc>
            </a:pPr>
            <a:r>
              <a:rPr lang="en-GB" sz="700" noProof="0" dirty="0">
                <a:solidFill>
                  <a:schemeClr val="tx1"/>
                </a:solidFill>
              </a:rPr>
              <a:t>R: 234</a:t>
            </a:r>
          </a:p>
          <a:p>
            <a:pPr>
              <a:lnSpc>
                <a:spcPct val="90000"/>
              </a:lnSpc>
            </a:pPr>
            <a:r>
              <a:rPr lang="en-GB" sz="700" noProof="0" dirty="0">
                <a:solidFill>
                  <a:schemeClr val="tx1"/>
                </a:solidFill>
              </a:rPr>
              <a:t>G: 170</a:t>
            </a:r>
          </a:p>
          <a:p>
            <a:pPr>
              <a:lnSpc>
                <a:spcPct val="90000"/>
              </a:lnSpc>
            </a:pPr>
            <a:r>
              <a:rPr lang="en-GB" sz="700" noProof="0" dirty="0">
                <a:solidFill>
                  <a:schemeClr val="tx1"/>
                </a:solidFill>
              </a:rPr>
              <a:t>B: 0</a:t>
            </a:r>
          </a:p>
        </p:txBody>
      </p:sp>
      <p:sp>
        <p:nvSpPr>
          <p:cNvPr id="104" name="Freeform 8"/>
          <p:cNvSpPr>
            <a:spLocks noChangeAspect="1"/>
          </p:cNvSpPr>
          <p:nvPr userDrawn="1"/>
        </p:nvSpPr>
        <p:spPr bwMode="auto">
          <a:xfrm>
            <a:off x="7119838" y="3183676"/>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7D70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105" name="Rectangle 104"/>
          <p:cNvSpPr/>
          <p:nvPr userDrawn="1"/>
        </p:nvSpPr>
        <p:spPr>
          <a:xfrm>
            <a:off x="7489742" y="3181722"/>
            <a:ext cx="574646"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b="1" noProof="0" dirty="0">
                <a:solidFill>
                  <a:schemeClr val="tx1"/>
                </a:solidFill>
              </a:rPr>
              <a:t>TYPHOÏD</a:t>
            </a:r>
          </a:p>
          <a:p>
            <a:pPr>
              <a:lnSpc>
                <a:spcPct val="90000"/>
              </a:lnSpc>
            </a:pPr>
            <a:r>
              <a:rPr lang="en-GB" sz="700" noProof="0" dirty="0">
                <a:solidFill>
                  <a:schemeClr val="tx1"/>
                </a:solidFill>
              </a:rPr>
              <a:t>R: 125</a:t>
            </a:r>
          </a:p>
          <a:p>
            <a:pPr>
              <a:lnSpc>
                <a:spcPct val="90000"/>
              </a:lnSpc>
            </a:pPr>
            <a:r>
              <a:rPr lang="en-GB" sz="700" noProof="0" dirty="0">
                <a:solidFill>
                  <a:schemeClr val="tx1"/>
                </a:solidFill>
              </a:rPr>
              <a:t>G: 112</a:t>
            </a:r>
          </a:p>
          <a:p>
            <a:pPr>
              <a:lnSpc>
                <a:spcPct val="90000"/>
              </a:lnSpc>
            </a:pPr>
            <a:r>
              <a:rPr lang="en-GB" sz="700" noProof="0" dirty="0">
                <a:solidFill>
                  <a:schemeClr val="tx1"/>
                </a:solidFill>
              </a:rPr>
              <a:t>B: 97</a:t>
            </a:r>
          </a:p>
        </p:txBody>
      </p:sp>
      <p:sp>
        <p:nvSpPr>
          <p:cNvPr id="123" name="Freeform 8"/>
          <p:cNvSpPr>
            <a:spLocks noChangeAspect="1"/>
          </p:cNvSpPr>
          <p:nvPr userDrawn="1"/>
        </p:nvSpPr>
        <p:spPr bwMode="auto">
          <a:xfrm>
            <a:off x="504000" y="2550844"/>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AF5C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124" name="Rectangle 123"/>
          <p:cNvSpPr/>
          <p:nvPr userDrawn="1"/>
        </p:nvSpPr>
        <p:spPr>
          <a:xfrm>
            <a:off x="873904" y="2548890"/>
            <a:ext cx="442912"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b="1" noProof="0" dirty="0">
                <a:solidFill>
                  <a:schemeClr val="tx1"/>
                </a:solidFill>
              </a:rPr>
              <a:t>CHOLERA</a:t>
            </a:r>
          </a:p>
          <a:p>
            <a:pPr>
              <a:lnSpc>
                <a:spcPct val="90000"/>
              </a:lnSpc>
            </a:pPr>
            <a:r>
              <a:rPr lang="en-GB" sz="700" noProof="0" dirty="0">
                <a:solidFill>
                  <a:schemeClr val="tx1"/>
                </a:solidFill>
              </a:rPr>
              <a:t>R: 175</a:t>
            </a:r>
          </a:p>
          <a:p>
            <a:pPr>
              <a:lnSpc>
                <a:spcPct val="90000"/>
              </a:lnSpc>
            </a:pPr>
            <a:r>
              <a:rPr lang="en-GB" sz="700" noProof="0" dirty="0">
                <a:solidFill>
                  <a:schemeClr val="tx1"/>
                </a:solidFill>
              </a:rPr>
              <a:t>G: 92</a:t>
            </a:r>
          </a:p>
          <a:p>
            <a:pPr>
              <a:lnSpc>
                <a:spcPct val="90000"/>
              </a:lnSpc>
            </a:pPr>
            <a:r>
              <a:rPr lang="en-GB" sz="700" noProof="0" dirty="0">
                <a:solidFill>
                  <a:schemeClr val="tx1"/>
                </a:solidFill>
              </a:rPr>
              <a:t>B: 55</a:t>
            </a:r>
          </a:p>
        </p:txBody>
      </p:sp>
      <p:sp>
        <p:nvSpPr>
          <p:cNvPr id="121" name="Freeform 8"/>
          <p:cNvSpPr>
            <a:spLocks noChangeAspect="1"/>
          </p:cNvSpPr>
          <p:nvPr userDrawn="1"/>
        </p:nvSpPr>
        <p:spPr bwMode="auto">
          <a:xfrm>
            <a:off x="1587894" y="2550844"/>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D50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122" name="Rectangle 121"/>
          <p:cNvSpPr/>
          <p:nvPr userDrawn="1"/>
        </p:nvSpPr>
        <p:spPr>
          <a:xfrm>
            <a:off x="1957798" y="2548890"/>
            <a:ext cx="442912"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b="1" noProof="0" dirty="0">
                <a:solidFill>
                  <a:schemeClr val="tx1"/>
                </a:solidFill>
              </a:rPr>
              <a:t>HEPB</a:t>
            </a:r>
          </a:p>
          <a:p>
            <a:pPr>
              <a:lnSpc>
                <a:spcPct val="90000"/>
              </a:lnSpc>
            </a:pPr>
            <a:r>
              <a:rPr lang="en-GB" sz="700" noProof="0" dirty="0">
                <a:solidFill>
                  <a:schemeClr val="tx1"/>
                </a:solidFill>
              </a:rPr>
              <a:t>R: 213</a:t>
            </a:r>
          </a:p>
          <a:p>
            <a:pPr>
              <a:lnSpc>
                <a:spcPct val="90000"/>
              </a:lnSpc>
            </a:pPr>
            <a:r>
              <a:rPr lang="en-GB" sz="700" noProof="0" dirty="0">
                <a:solidFill>
                  <a:schemeClr val="tx1"/>
                </a:solidFill>
              </a:rPr>
              <a:t>G: 0</a:t>
            </a:r>
          </a:p>
          <a:p>
            <a:pPr>
              <a:lnSpc>
                <a:spcPct val="90000"/>
              </a:lnSpc>
            </a:pPr>
            <a:r>
              <a:rPr lang="en-GB" sz="700" noProof="0" dirty="0">
                <a:solidFill>
                  <a:schemeClr val="tx1"/>
                </a:solidFill>
              </a:rPr>
              <a:t>B: 50</a:t>
            </a:r>
          </a:p>
        </p:txBody>
      </p:sp>
      <p:sp>
        <p:nvSpPr>
          <p:cNvPr id="119" name="Freeform 8"/>
          <p:cNvSpPr>
            <a:spLocks noChangeAspect="1"/>
          </p:cNvSpPr>
          <p:nvPr userDrawn="1"/>
        </p:nvSpPr>
        <p:spPr bwMode="auto">
          <a:xfrm>
            <a:off x="2646868" y="2550844"/>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F59B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120" name="Rectangle 119"/>
          <p:cNvSpPr/>
          <p:nvPr userDrawn="1"/>
        </p:nvSpPr>
        <p:spPr>
          <a:xfrm>
            <a:off x="3016772" y="2548890"/>
            <a:ext cx="442912"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b="1" noProof="0" dirty="0">
                <a:solidFill>
                  <a:schemeClr val="tx1"/>
                </a:solidFill>
              </a:rPr>
              <a:t>HPV</a:t>
            </a:r>
          </a:p>
          <a:p>
            <a:pPr>
              <a:lnSpc>
                <a:spcPct val="90000"/>
              </a:lnSpc>
            </a:pPr>
            <a:r>
              <a:rPr lang="en-GB" sz="700" noProof="0" dirty="0">
                <a:solidFill>
                  <a:schemeClr val="tx1"/>
                </a:solidFill>
              </a:rPr>
              <a:t>R: 245</a:t>
            </a:r>
          </a:p>
          <a:p>
            <a:pPr>
              <a:lnSpc>
                <a:spcPct val="90000"/>
              </a:lnSpc>
            </a:pPr>
            <a:r>
              <a:rPr lang="en-GB" sz="700" noProof="0" dirty="0">
                <a:solidFill>
                  <a:schemeClr val="tx1"/>
                </a:solidFill>
              </a:rPr>
              <a:t>G: 155</a:t>
            </a:r>
          </a:p>
          <a:p>
            <a:pPr>
              <a:lnSpc>
                <a:spcPct val="90000"/>
              </a:lnSpc>
            </a:pPr>
            <a:r>
              <a:rPr lang="en-GB" sz="700" noProof="0" dirty="0">
                <a:solidFill>
                  <a:schemeClr val="tx1"/>
                </a:solidFill>
              </a:rPr>
              <a:t>B: 187</a:t>
            </a:r>
          </a:p>
        </p:txBody>
      </p:sp>
      <p:sp>
        <p:nvSpPr>
          <p:cNvPr id="126" name="Freeform 8"/>
          <p:cNvSpPr>
            <a:spLocks noChangeAspect="1"/>
          </p:cNvSpPr>
          <p:nvPr userDrawn="1"/>
        </p:nvSpPr>
        <p:spPr bwMode="auto">
          <a:xfrm>
            <a:off x="3759184" y="3832592"/>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64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127" name="Rectangle 126"/>
          <p:cNvSpPr/>
          <p:nvPr userDrawn="1"/>
        </p:nvSpPr>
        <p:spPr>
          <a:xfrm>
            <a:off x="4129088" y="3830638"/>
            <a:ext cx="442912"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b="1" noProof="0" dirty="0">
                <a:solidFill>
                  <a:schemeClr val="tx1"/>
                </a:solidFill>
              </a:rPr>
              <a:t>RABIES</a:t>
            </a:r>
          </a:p>
          <a:p>
            <a:pPr>
              <a:lnSpc>
                <a:spcPct val="90000"/>
              </a:lnSpc>
            </a:pPr>
            <a:r>
              <a:rPr lang="en-GB" sz="700" noProof="0" dirty="0">
                <a:solidFill>
                  <a:schemeClr val="tx1"/>
                </a:solidFill>
              </a:rPr>
              <a:t>R: 100</a:t>
            </a:r>
          </a:p>
          <a:p>
            <a:pPr>
              <a:lnSpc>
                <a:spcPct val="90000"/>
              </a:lnSpc>
            </a:pPr>
            <a:r>
              <a:rPr lang="en-GB" sz="700" noProof="0" dirty="0">
                <a:solidFill>
                  <a:schemeClr val="tx1"/>
                </a:solidFill>
              </a:rPr>
              <a:t>G: 99</a:t>
            </a:r>
          </a:p>
          <a:p>
            <a:pPr>
              <a:lnSpc>
                <a:spcPct val="90000"/>
              </a:lnSpc>
            </a:pPr>
            <a:r>
              <a:rPr lang="en-GB" sz="700" noProof="0" dirty="0">
                <a:solidFill>
                  <a:schemeClr val="tx1"/>
                </a:solidFill>
              </a:rPr>
              <a:t>B: 99</a:t>
            </a:r>
          </a:p>
        </p:txBody>
      </p:sp>
      <p:sp>
        <p:nvSpPr>
          <p:cNvPr id="137" name="Freeform 8"/>
          <p:cNvSpPr>
            <a:spLocks noChangeAspect="1"/>
          </p:cNvSpPr>
          <p:nvPr userDrawn="1"/>
        </p:nvSpPr>
        <p:spPr bwMode="auto">
          <a:xfrm>
            <a:off x="504000" y="3183676"/>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005A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138" name="Rectangle 137"/>
          <p:cNvSpPr/>
          <p:nvPr userDrawn="1"/>
        </p:nvSpPr>
        <p:spPr>
          <a:xfrm>
            <a:off x="873904" y="3181722"/>
            <a:ext cx="601752"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b="1" noProof="0" dirty="0">
                <a:solidFill>
                  <a:schemeClr val="tx1"/>
                </a:solidFill>
              </a:rPr>
              <a:t>MEASLES</a:t>
            </a:r>
          </a:p>
          <a:p>
            <a:pPr>
              <a:lnSpc>
                <a:spcPct val="90000"/>
              </a:lnSpc>
            </a:pPr>
            <a:r>
              <a:rPr lang="en-GB" sz="700" b="1" noProof="0" dirty="0">
                <a:solidFill>
                  <a:schemeClr val="tx1"/>
                </a:solidFill>
              </a:rPr>
              <a:t>RUBELLA</a:t>
            </a:r>
          </a:p>
          <a:p>
            <a:pPr>
              <a:lnSpc>
                <a:spcPct val="90000"/>
              </a:lnSpc>
            </a:pPr>
            <a:r>
              <a:rPr lang="en-GB" sz="700" noProof="0" dirty="0">
                <a:solidFill>
                  <a:schemeClr val="tx1"/>
                </a:solidFill>
              </a:rPr>
              <a:t>R: 0</a:t>
            </a:r>
          </a:p>
          <a:p>
            <a:pPr>
              <a:lnSpc>
                <a:spcPct val="90000"/>
              </a:lnSpc>
            </a:pPr>
            <a:r>
              <a:rPr lang="en-GB" sz="700" noProof="0" dirty="0">
                <a:solidFill>
                  <a:schemeClr val="tx1"/>
                </a:solidFill>
              </a:rPr>
              <a:t>G: 90</a:t>
            </a:r>
          </a:p>
          <a:p>
            <a:pPr>
              <a:lnSpc>
                <a:spcPct val="90000"/>
              </a:lnSpc>
            </a:pPr>
            <a:r>
              <a:rPr lang="en-GB" sz="700" noProof="0" dirty="0">
                <a:solidFill>
                  <a:schemeClr val="tx1"/>
                </a:solidFill>
              </a:rPr>
              <a:t>B: 112</a:t>
            </a:r>
          </a:p>
        </p:txBody>
      </p:sp>
      <p:sp>
        <p:nvSpPr>
          <p:cNvPr id="135" name="Freeform 8"/>
          <p:cNvSpPr>
            <a:spLocks noChangeAspect="1"/>
          </p:cNvSpPr>
          <p:nvPr userDrawn="1"/>
        </p:nvSpPr>
        <p:spPr bwMode="auto">
          <a:xfrm>
            <a:off x="1587894" y="3183676"/>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0096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136" name="Rectangle 135"/>
          <p:cNvSpPr/>
          <p:nvPr userDrawn="1"/>
        </p:nvSpPr>
        <p:spPr>
          <a:xfrm>
            <a:off x="1957798" y="3181722"/>
            <a:ext cx="689070"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b="1" noProof="0" dirty="0">
                <a:solidFill>
                  <a:schemeClr val="tx1"/>
                </a:solidFill>
              </a:rPr>
              <a:t>MENINGITIS</a:t>
            </a:r>
          </a:p>
          <a:p>
            <a:pPr>
              <a:lnSpc>
                <a:spcPct val="90000"/>
              </a:lnSpc>
            </a:pPr>
            <a:r>
              <a:rPr lang="en-GB" sz="700" b="1" noProof="0" dirty="0">
                <a:solidFill>
                  <a:schemeClr val="tx1"/>
                </a:solidFill>
              </a:rPr>
              <a:t>A</a:t>
            </a:r>
          </a:p>
          <a:p>
            <a:pPr>
              <a:lnSpc>
                <a:spcPct val="90000"/>
              </a:lnSpc>
            </a:pPr>
            <a:r>
              <a:rPr lang="en-GB" sz="700" noProof="0" dirty="0">
                <a:solidFill>
                  <a:schemeClr val="tx1"/>
                </a:solidFill>
              </a:rPr>
              <a:t>R: 0</a:t>
            </a:r>
          </a:p>
          <a:p>
            <a:pPr>
              <a:lnSpc>
                <a:spcPct val="90000"/>
              </a:lnSpc>
            </a:pPr>
            <a:r>
              <a:rPr lang="en-GB" sz="700" noProof="0" dirty="0">
                <a:solidFill>
                  <a:schemeClr val="tx1"/>
                </a:solidFill>
              </a:rPr>
              <a:t>G: 150</a:t>
            </a:r>
          </a:p>
          <a:p>
            <a:pPr>
              <a:lnSpc>
                <a:spcPct val="90000"/>
              </a:lnSpc>
            </a:pPr>
            <a:r>
              <a:rPr lang="en-GB" sz="700" noProof="0" dirty="0">
                <a:solidFill>
                  <a:schemeClr val="tx1"/>
                </a:solidFill>
              </a:rPr>
              <a:t>B: 57</a:t>
            </a:r>
          </a:p>
        </p:txBody>
      </p:sp>
      <p:sp>
        <p:nvSpPr>
          <p:cNvPr id="133" name="Freeform 8"/>
          <p:cNvSpPr>
            <a:spLocks noChangeAspect="1"/>
          </p:cNvSpPr>
          <p:nvPr userDrawn="1"/>
        </p:nvSpPr>
        <p:spPr bwMode="auto">
          <a:xfrm>
            <a:off x="2646868" y="3183676"/>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6532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134" name="Rectangle 133"/>
          <p:cNvSpPr/>
          <p:nvPr userDrawn="1"/>
        </p:nvSpPr>
        <p:spPr>
          <a:xfrm>
            <a:off x="3016772" y="3181722"/>
            <a:ext cx="742412"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b="1" noProof="0" dirty="0">
                <a:solidFill>
                  <a:schemeClr val="tx1"/>
                </a:solidFill>
              </a:rPr>
              <a:t>PENTA</a:t>
            </a:r>
          </a:p>
          <a:p>
            <a:pPr>
              <a:lnSpc>
                <a:spcPct val="90000"/>
              </a:lnSpc>
            </a:pPr>
            <a:r>
              <a:rPr lang="en-GB" sz="700" b="1" noProof="0" dirty="0">
                <a:solidFill>
                  <a:schemeClr val="tx1"/>
                </a:solidFill>
              </a:rPr>
              <a:t>DTP–HEP-HIB</a:t>
            </a:r>
          </a:p>
          <a:p>
            <a:pPr>
              <a:lnSpc>
                <a:spcPct val="90000"/>
              </a:lnSpc>
            </a:pPr>
            <a:r>
              <a:rPr lang="en-GB" sz="700" noProof="0" dirty="0">
                <a:solidFill>
                  <a:schemeClr val="tx1"/>
                </a:solidFill>
              </a:rPr>
              <a:t>R: 101</a:t>
            </a:r>
          </a:p>
          <a:p>
            <a:pPr>
              <a:lnSpc>
                <a:spcPct val="90000"/>
              </a:lnSpc>
            </a:pPr>
            <a:r>
              <a:rPr lang="en-GB" sz="700" noProof="0" dirty="0">
                <a:solidFill>
                  <a:schemeClr val="tx1"/>
                </a:solidFill>
              </a:rPr>
              <a:t>G: 50</a:t>
            </a:r>
          </a:p>
          <a:p>
            <a:pPr>
              <a:lnSpc>
                <a:spcPct val="90000"/>
              </a:lnSpc>
            </a:pPr>
            <a:r>
              <a:rPr lang="en-GB" sz="700" noProof="0" dirty="0">
                <a:solidFill>
                  <a:schemeClr val="tx1"/>
                </a:solidFill>
              </a:rPr>
              <a:t>B: 121</a:t>
            </a:r>
          </a:p>
        </p:txBody>
      </p:sp>
      <p:sp>
        <p:nvSpPr>
          <p:cNvPr id="149" name="Freeform 8"/>
          <p:cNvSpPr>
            <a:spLocks noChangeAspect="1"/>
          </p:cNvSpPr>
          <p:nvPr userDrawn="1"/>
        </p:nvSpPr>
        <p:spPr bwMode="auto">
          <a:xfrm>
            <a:off x="504000" y="3832592"/>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150" name="Rectangle 149"/>
          <p:cNvSpPr/>
          <p:nvPr userDrawn="1"/>
        </p:nvSpPr>
        <p:spPr>
          <a:xfrm>
            <a:off x="873904" y="3830638"/>
            <a:ext cx="601752"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b="1" noProof="0" dirty="0">
                <a:solidFill>
                  <a:schemeClr val="tx1"/>
                </a:solidFill>
              </a:rPr>
              <a:t>DENGUE</a:t>
            </a:r>
          </a:p>
          <a:p>
            <a:pPr>
              <a:lnSpc>
                <a:spcPct val="90000"/>
              </a:lnSpc>
            </a:pPr>
            <a:r>
              <a:rPr lang="en-GB" sz="700" noProof="0" dirty="0">
                <a:solidFill>
                  <a:schemeClr val="tx1"/>
                </a:solidFill>
              </a:rPr>
              <a:t>R: 198</a:t>
            </a:r>
          </a:p>
          <a:p>
            <a:pPr>
              <a:lnSpc>
                <a:spcPct val="90000"/>
              </a:lnSpc>
            </a:pPr>
            <a:r>
              <a:rPr lang="en-GB" sz="700" noProof="0" dirty="0">
                <a:solidFill>
                  <a:schemeClr val="tx1"/>
                </a:solidFill>
              </a:rPr>
              <a:t>G:</a:t>
            </a:r>
            <a:r>
              <a:rPr lang="en-GB" sz="700" baseline="0" noProof="0" dirty="0">
                <a:solidFill>
                  <a:schemeClr val="tx1"/>
                </a:solidFill>
              </a:rPr>
              <a:t> </a:t>
            </a:r>
            <a:r>
              <a:rPr lang="en-GB" sz="700" noProof="0" dirty="0">
                <a:solidFill>
                  <a:schemeClr val="tx1"/>
                </a:solidFill>
              </a:rPr>
              <a:t>198</a:t>
            </a:r>
          </a:p>
          <a:p>
            <a:pPr>
              <a:lnSpc>
                <a:spcPct val="90000"/>
              </a:lnSpc>
            </a:pPr>
            <a:r>
              <a:rPr lang="en-GB" sz="700" noProof="0" dirty="0">
                <a:solidFill>
                  <a:schemeClr val="tx1"/>
                </a:solidFill>
              </a:rPr>
              <a:t>B:</a:t>
            </a:r>
            <a:r>
              <a:rPr lang="en-GB" sz="700" baseline="0" noProof="0" dirty="0">
                <a:solidFill>
                  <a:schemeClr val="tx1"/>
                </a:solidFill>
              </a:rPr>
              <a:t> </a:t>
            </a:r>
            <a:r>
              <a:rPr lang="en-GB" sz="700" noProof="0" dirty="0">
                <a:solidFill>
                  <a:schemeClr val="tx1"/>
                </a:solidFill>
              </a:rPr>
              <a:t>198</a:t>
            </a:r>
          </a:p>
        </p:txBody>
      </p:sp>
      <p:sp>
        <p:nvSpPr>
          <p:cNvPr id="147" name="Freeform 8"/>
          <p:cNvSpPr>
            <a:spLocks noChangeAspect="1"/>
          </p:cNvSpPr>
          <p:nvPr userDrawn="1"/>
        </p:nvSpPr>
        <p:spPr bwMode="auto">
          <a:xfrm>
            <a:off x="1587894" y="3832592"/>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A8A8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148" name="Rectangle 147"/>
          <p:cNvSpPr/>
          <p:nvPr userDrawn="1"/>
        </p:nvSpPr>
        <p:spPr>
          <a:xfrm>
            <a:off x="1957798" y="3830638"/>
            <a:ext cx="442912"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b="1" noProof="0" dirty="0">
                <a:solidFill>
                  <a:schemeClr val="tx1"/>
                </a:solidFill>
              </a:rPr>
              <a:t>MALARIA</a:t>
            </a:r>
          </a:p>
          <a:p>
            <a:pPr>
              <a:lnSpc>
                <a:spcPct val="90000"/>
              </a:lnSpc>
            </a:pPr>
            <a:r>
              <a:rPr lang="en-GB" sz="700" noProof="0" dirty="0">
                <a:solidFill>
                  <a:schemeClr val="tx1"/>
                </a:solidFill>
              </a:rPr>
              <a:t>R: 168</a:t>
            </a:r>
          </a:p>
          <a:p>
            <a:pPr>
              <a:lnSpc>
                <a:spcPct val="90000"/>
              </a:lnSpc>
            </a:pPr>
            <a:r>
              <a:rPr lang="en-GB" sz="700" noProof="0" dirty="0">
                <a:solidFill>
                  <a:schemeClr val="tx1"/>
                </a:solidFill>
              </a:rPr>
              <a:t>G: 168</a:t>
            </a:r>
          </a:p>
          <a:p>
            <a:pPr>
              <a:lnSpc>
                <a:spcPct val="90000"/>
              </a:lnSpc>
            </a:pPr>
            <a:r>
              <a:rPr lang="en-GB" sz="700" noProof="0" dirty="0">
                <a:solidFill>
                  <a:schemeClr val="tx1"/>
                </a:solidFill>
              </a:rPr>
              <a:t>B: 167</a:t>
            </a:r>
          </a:p>
        </p:txBody>
      </p:sp>
      <p:sp>
        <p:nvSpPr>
          <p:cNvPr id="145" name="Freeform 8"/>
          <p:cNvSpPr>
            <a:spLocks noChangeAspect="1"/>
          </p:cNvSpPr>
          <p:nvPr userDrawn="1"/>
        </p:nvSpPr>
        <p:spPr bwMode="auto">
          <a:xfrm>
            <a:off x="2646868" y="3832592"/>
            <a:ext cx="324000" cy="480446"/>
          </a:xfrm>
          <a:custGeom>
            <a:avLst/>
            <a:gdLst>
              <a:gd name="T0" fmla="*/ 1647 w 2858"/>
              <a:gd name="T1" fmla="*/ 4222 h 4238"/>
              <a:gd name="T2" fmla="*/ 1855 w 2858"/>
              <a:gd name="T3" fmla="*/ 4173 h 4238"/>
              <a:gd name="T4" fmla="*/ 2057 w 2858"/>
              <a:gd name="T5" fmla="*/ 4093 h 4238"/>
              <a:gd name="T6" fmla="*/ 2236 w 2858"/>
              <a:gd name="T7" fmla="*/ 3989 h 4238"/>
              <a:gd name="T8" fmla="*/ 2404 w 2858"/>
              <a:gd name="T9" fmla="*/ 3854 h 4238"/>
              <a:gd name="T10" fmla="*/ 2544 w 2858"/>
              <a:gd name="T11" fmla="*/ 3705 h 4238"/>
              <a:gd name="T12" fmla="*/ 2665 w 2858"/>
              <a:gd name="T13" fmla="*/ 3528 h 4238"/>
              <a:gd name="T14" fmla="*/ 2756 w 2858"/>
              <a:gd name="T15" fmla="*/ 3340 h 4238"/>
              <a:gd name="T16" fmla="*/ 2822 w 2858"/>
              <a:gd name="T17" fmla="*/ 3131 h 4238"/>
              <a:gd name="T18" fmla="*/ 2854 w 2858"/>
              <a:gd name="T19" fmla="*/ 2918 h 4238"/>
              <a:gd name="T20" fmla="*/ 2849 w 2858"/>
              <a:gd name="T21" fmla="*/ 2647 h 4238"/>
              <a:gd name="T22" fmla="*/ 2779 w 2858"/>
              <a:gd name="T23" fmla="*/ 2350 h 4238"/>
              <a:gd name="T24" fmla="*/ 2653 w 2858"/>
              <a:gd name="T25" fmla="*/ 2045 h 4238"/>
              <a:gd name="T26" fmla="*/ 2492 w 2858"/>
              <a:gd name="T27" fmla="*/ 1755 h 4238"/>
              <a:gd name="T28" fmla="*/ 2299 w 2858"/>
              <a:gd name="T29" fmla="*/ 1462 h 4238"/>
              <a:gd name="T30" fmla="*/ 2103 w 2858"/>
              <a:gd name="T31" fmla="*/ 1189 h 4238"/>
              <a:gd name="T32" fmla="*/ 1904 w 2858"/>
              <a:gd name="T33" fmla="*/ 914 h 4238"/>
              <a:gd name="T34" fmla="*/ 1731 w 2858"/>
              <a:gd name="T35" fmla="*/ 663 h 4238"/>
              <a:gd name="T36" fmla="*/ 1586 w 2858"/>
              <a:gd name="T37" fmla="*/ 417 h 4238"/>
              <a:gd name="T38" fmla="*/ 1494 w 2858"/>
              <a:gd name="T39" fmla="*/ 196 h 4238"/>
              <a:gd name="T40" fmla="*/ 1462 w 2858"/>
              <a:gd name="T41" fmla="*/ 1 h 4238"/>
              <a:gd name="T42" fmla="*/ 1459 w 2858"/>
              <a:gd name="T43" fmla="*/ 1 h 4238"/>
              <a:gd name="T44" fmla="*/ 1455 w 2858"/>
              <a:gd name="T45" fmla="*/ 1 h 4238"/>
              <a:gd name="T46" fmla="*/ 1452 w 2858"/>
              <a:gd name="T47" fmla="*/ 1 h 4238"/>
              <a:gd name="T48" fmla="*/ 1449 w 2858"/>
              <a:gd name="T49" fmla="*/ 1 h 4238"/>
              <a:gd name="T50" fmla="*/ 1445 w 2858"/>
              <a:gd name="T51" fmla="*/ 1 h 4238"/>
              <a:gd name="T52" fmla="*/ 1443 w 2858"/>
              <a:gd name="T53" fmla="*/ 1 h 4238"/>
              <a:gd name="T54" fmla="*/ 1440 w 2858"/>
              <a:gd name="T55" fmla="*/ 1 h 4238"/>
              <a:gd name="T56" fmla="*/ 1437 w 2858"/>
              <a:gd name="T57" fmla="*/ 0 h 4238"/>
              <a:gd name="T58" fmla="*/ 1433 w 2858"/>
              <a:gd name="T59" fmla="*/ 0 h 4238"/>
              <a:gd name="T60" fmla="*/ 1430 w 2858"/>
              <a:gd name="T61" fmla="*/ 0 h 4238"/>
              <a:gd name="T62" fmla="*/ 1428 w 2858"/>
              <a:gd name="T63" fmla="*/ 0 h 4238"/>
              <a:gd name="T64" fmla="*/ 1424 w 2858"/>
              <a:gd name="T65" fmla="*/ 0 h 4238"/>
              <a:gd name="T66" fmla="*/ 1421 w 2858"/>
              <a:gd name="T67" fmla="*/ 1 h 4238"/>
              <a:gd name="T68" fmla="*/ 1418 w 2858"/>
              <a:gd name="T69" fmla="*/ 1 h 4238"/>
              <a:gd name="T70" fmla="*/ 1415 w 2858"/>
              <a:gd name="T71" fmla="*/ 1 h 4238"/>
              <a:gd name="T72" fmla="*/ 1411 w 2858"/>
              <a:gd name="T73" fmla="*/ 1 h 4238"/>
              <a:gd name="T74" fmla="*/ 1409 w 2858"/>
              <a:gd name="T75" fmla="*/ 1 h 4238"/>
              <a:gd name="T76" fmla="*/ 1406 w 2858"/>
              <a:gd name="T77" fmla="*/ 1 h 4238"/>
              <a:gd name="T78" fmla="*/ 1403 w 2858"/>
              <a:gd name="T79" fmla="*/ 1 h 4238"/>
              <a:gd name="T80" fmla="*/ 1399 w 2858"/>
              <a:gd name="T81" fmla="*/ 1 h 4238"/>
              <a:gd name="T82" fmla="*/ 1396 w 2858"/>
              <a:gd name="T83" fmla="*/ 34 h 4238"/>
              <a:gd name="T84" fmla="*/ 1347 w 2858"/>
              <a:gd name="T85" fmla="*/ 249 h 4238"/>
              <a:gd name="T86" fmla="*/ 1241 w 2858"/>
              <a:gd name="T87" fmla="*/ 474 h 4238"/>
              <a:gd name="T88" fmla="*/ 1086 w 2858"/>
              <a:gd name="T89" fmla="*/ 724 h 4238"/>
              <a:gd name="T90" fmla="*/ 908 w 2858"/>
              <a:gd name="T91" fmla="*/ 979 h 4238"/>
              <a:gd name="T92" fmla="*/ 706 w 2858"/>
              <a:gd name="T93" fmla="*/ 1255 h 4238"/>
              <a:gd name="T94" fmla="*/ 511 w 2858"/>
              <a:gd name="T95" fmla="*/ 1532 h 4238"/>
              <a:gd name="T96" fmla="*/ 324 w 2858"/>
              <a:gd name="T97" fmla="*/ 1827 h 4238"/>
              <a:gd name="T98" fmla="*/ 171 w 2858"/>
              <a:gd name="T99" fmla="*/ 2117 h 4238"/>
              <a:gd name="T100" fmla="*/ 55 w 2858"/>
              <a:gd name="T101" fmla="*/ 2425 h 4238"/>
              <a:gd name="T102" fmla="*/ 2 w 2858"/>
              <a:gd name="T103" fmla="*/ 2722 h 4238"/>
              <a:gd name="T104" fmla="*/ 9 w 2858"/>
              <a:gd name="T105" fmla="*/ 2972 h 4238"/>
              <a:gd name="T106" fmla="*/ 49 w 2858"/>
              <a:gd name="T107" fmla="*/ 3182 h 4238"/>
              <a:gd name="T108" fmla="*/ 122 w 2858"/>
              <a:gd name="T109" fmla="*/ 3389 h 4238"/>
              <a:gd name="T110" fmla="*/ 220 w 2858"/>
              <a:gd name="T111" fmla="*/ 3571 h 4238"/>
              <a:gd name="T112" fmla="*/ 348 w 2858"/>
              <a:gd name="T113" fmla="*/ 3744 h 4238"/>
              <a:gd name="T114" fmla="*/ 494 w 2858"/>
              <a:gd name="T115" fmla="*/ 3890 h 4238"/>
              <a:gd name="T116" fmla="*/ 665 w 2858"/>
              <a:gd name="T117" fmla="*/ 4018 h 4238"/>
              <a:gd name="T118" fmla="*/ 849 w 2858"/>
              <a:gd name="T119" fmla="*/ 4114 h 4238"/>
              <a:gd name="T120" fmla="*/ 1055 w 2858"/>
              <a:gd name="T121" fmla="*/ 4188 h 4238"/>
              <a:gd name="T122" fmla="*/ 1266 w 2858"/>
              <a:gd name="T123" fmla="*/ 4229 h 4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58" h="4238">
                <a:moveTo>
                  <a:pt x="1429" y="4238"/>
                </a:moveTo>
                <a:lnTo>
                  <a:pt x="1429" y="4238"/>
                </a:lnTo>
                <a:lnTo>
                  <a:pt x="1439" y="4238"/>
                </a:lnTo>
                <a:lnTo>
                  <a:pt x="1439" y="4238"/>
                </a:lnTo>
                <a:lnTo>
                  <a:pt x="1448" y="4238"/>
                </a:lnTo>
                <a:lnTo>
                  <a:pt x="1448" y="4238"/>
                </a:lnTo>
                <a:lnTo>
                  <a:pt x="1458" y="4237"/>
                </a:lnTo>
                <a:lnTo>
                  <a:pt x="1458" y="4237"/>
                </a:lnTo>
                <a:lnTo>
                  <a:pt x="1466" y="4237"/>
                </a:lnTo>
                <a:lnTo>
                  <a:pt x="1466" y="4237"/>
                </a:lnTo>
                <a:lnTo>
                  <a:pt x="1475" y="4237"/>
                </a:lnTo>
                <a:lnTo>
                  <a:pt x="1475" y="4237"/>
                </a:lnTo>
                <a:lnTo>
                  <a:pt x="1485" y="4237"/>
                </a:lnTo>
                <a:lnTo>
                  <a:pt x="1485" y="4237"/>
                </a:lnTo>
                <a:lnTo>
                  <a:pt x="1494" y="4237"/>
                </a:lnTo>
                <a:lnTo>
                  <a:pt x="1494" y="4237"/>
                </a:lnTo>
                <a:lnTo>
                  <a:pt x="1503" y="4236"/>
                </a:lnTo>
                <a:lnTo>
                  <a:pt x="1503" y="4236"/>
                </a:lnTo>
                <a:lnTo>
                  <a:pt x="1512" y="4236"/>
                </a:lnTo>
                <a:lnTo>
                  <a:pt x="1512" y="4236"/>
                </a:lnTo>
                <a:lnTo>
                  <a:pt x="1522" y="4236"/>
                </a:lnTo>
                <a:lnTo>
                  <a:pt x="1522" y="4236"/>
                </a:lnTo>
                <a:lnTo>
                  <a:pt x="1530" y="4234"/>
                </a:lnTo>
                <a:lnTo>
                  <a:pt x="1530" y="4234"/>
                </a:lnTo>
                <a:lnTo>
                  <a:pt x="1539" y="4234"/>
                </a:lnTo>
                <a:lnTo>
                  <a:pt x="1539" y="4234"/>
                </a:lnTo>
                <a:lnTo>
                  <a:pt x="1549" y="4233"/>
                </a:lnTo>
                <a:lnTo>
                  <a:pt x="1549" y="4233"/>
                </a:lnTo>
                <a:lnTo>
                  <a:pt x="1557" y="4233"/>
                </a:lnTo>
                <a:lnTo>
                  <a:pt x="1557" y="4233"/>
                </a:lnTo>
                <a:lnTo>
                  <a:pt x="1566" y="4232"/>
                </a:lnTo>
                <a:lnTo>
                  <a:pt x="1566" y="4232"/>
                </a:lnTo>
                <a:lnTo>
                  <a:pt x="1576" y="4230"/>
                </a:lnTo>
                <a:lnTo>
                  <a:pt x="1576" y="4230"/>
                </a:lnTo>
                <a:lnTo>
                  <a:pt x="1584" y="4230"/>
                </a:lnTo>
                <a:lnTo>
                  <a:pt x="1584" y="4230"/>
                </a:lnTo>
                <a:lnTo>
                  <a:pt x="1594" y="4229"/>
                </a:lnTo>
                <a:lnTo>
                  <a:pt x="1594" y="4229"/>
                </a:lnTo>
                <a:lnTo>
                  <a:pt x="1602" y="4227"/>
                </a:lnTo>
                <a:lnTo>
                  <a:pt x="1602" y="4227"/>
                </a:lnTo>
                <a:lnTo>
                  <a:pt x="1611" y="4226"/>
                </a:lnTo>
                <a:lnTo>
                  <a:pt x="1611" y="4226"/>
                </a:lnTo>
                <a:lnTo>
                  <a:pt x="1621" y="4225"/>
                </a:lnTo>
                <a:lnTo>
                  <a:pt x="1621" y="4225"/>
                </a:lnTo>
                <a:lnTo>
                  <a:pt x="1629" y="4223"/>
                </a:lnTo>
                <a:lnTo>
                  <a:pt x="1629" y="4223"/>
                </a:lnTo>
                <a:lnTo>
                  <a:pt x="1639" y="4223"/>
                </a:lnTo>
                <a:lnTo>
                  <a:pt x="1639" y="4223"/>
                </a:lnTo>
                <a:lnTo>
                  <a:pt x="1647" y="4222"/>
                </a:lnTo>
                <a:lnTo>
                  <a:pt x="1647" y="4222"/>
                </a:lnTo>
                <a:lnTo>
                  <a:pt x="1656" y="4221"/>
                </a:lnTo>
                <a:lnTo>
                  <a:pt x="1656" y="4221"/>
                </a:lnTo>
                <a:lnTo>
                  <a:pt x="1665" y="4218"/>
                </a:lnTo>
                <a:lnTo>
                  <a:pt x="1665" y="4218"/>
                </a:lnTo>
                <a:lnTo>
                  <a:pt x="1674" y="4217"/>
                </a:lnTo>
                <a:lnTo>
                  <a:pt x="1674" y="4217"/>
                </a:lnTo>
                <a:lnTo>
                  <a:pt x="1682" y="4215"/>
                </a:lnTo>
                <a:lnTo>
                  <a:pt x="1682" y="4215"/>
                </a:lnTo>
                <a:lnTo>
                  <a:pt x="1692" y="4214"/>
                </a:lnTo>
                <a:lnTo>
                  <a:pt x="1692" y="4214"/>
                </a:lnTo>
                <a:lnTo>
                  <a:pt x="1700" y="4212"/>
                </a:lnTo>
                <a:lnTo>
                  <a:pt x="1700" y="4212"/>
                </a:lnTo>
                <a:lnTo>
                  <a:pt x="1708" y="4211"/>
                </a:lnTo>
                <a:lnTo>
                  <a:pt x="1708" y="4211"/>
                </a:lnTo>
                <a:lnTo>
                  <a:pt x="1718" y="4208"/>
                </a:lnTo>
                <a:lnTo>
                  <a:pt x="1718" y="4208"/>
                </a:lnTo>
                <a:lnTo>
                  <a:pt x="1726" y="4207"/>
                </a:lnTo>
                <a:lnTo>
                  <a:pt x="1726" y="4207"/>
                </a:lnTo>
                <a:lnTo>
                  <a:pt x="1735" y="4206"/>
                </a:lnTo>
                <a:lnTo>
                  <a:pt x="1735" y="4206"/>
                </a:lnTo>
                <a:lnTo>
                  <a:pt x="1743" y="4203"/>
                </a:lnTo>
                <a:lnTo>
                  <a:pt x="1743" y="4203"/>
                </a:lnTo>
                <a:lnTo>
                  <a:pt x="1752" y="4202"/>
                </a:lnTo>
                <a:lnTo>
                  <a:pt x="1752" y="4202"/>
                </a:lnTo>
                <a:lnTo>
                  <a:pt x="1761" y="4199"/>
                </a:lnTo>
                <a:lnTo>
                  <a:pt x="1761" y="4199"/>
                </a:lnTo>
                <a:lnTo>
                  <a:pt x="1769" y="4197"/>
                </a:lnTo>
                <a:lnTo>
                  <a:pt x="1769" y="4197"/>
                </a:lnTo>
                <a:lnTo>
                  <a:pt x="1777" y="4195"/>
                </a:lnTo>
                <a:lnTo>
                  <a:pt x="1777" y="4195"/>
                </a:lnTo>
                <a:lnTo>
                  <a:pt x="1787" y="4193"/>
                </a:lnTo>
                <a:lnTo>
                  <a:pt x="1787" y="4193"/>
                </a:lnTo>
                <a:lnTo>
                  <a:pt x="1795" y="4191"/>
                </a:lnTo>
                <a:lnTo>
                  <a:pt x="1795" y="4191"/>
                </a:lnTo>
                <a:lnTo>
                  <a:pt x="1803" y="4188"/>
                </a:lnTo>
                <a:lnTo>
                  <a:pt x="1803" y="4188"/>
                </a:lnTo>
                <a:lnTo>
                  <a:pt x="1813" y="4187"/>
                </a:lnTo>
                <a:lnTo>
                  <a:pt x="1813" y="4187"/>
                </a:lnTo>
                <a:lnTo>
                  <a:pt x="1821" y="4184"/>
                </a:lnTo>
                <a:lnTo>
                  <a:pt x="1821" y="4184"/>
                </a:lnTo>
                <a:lnTo>
                  <a:pt x="1829" y="4181"/>
                </a:lnTo>
                <a:lnTo>
                  <a:pt x="1829" y="4181"/>
                </a:lnTo>
                <a:lnTo>
                  <a:pt x="1837" y="4178"/>
                </a:lnTo>
                <a:lnTo>
                  <a:pt x="1837" y="4178"/>
                </a:lnTo>
                <a:lnTo>
                  <a:pt x="1846" y="4176"/>
                </a:lnTo>
                <a:lnTo>
                  <a:pt x="1846" y="4176"/>
                </a:lnTo>
                <a:lnTo>
                  <a:pt x="1855" y="4173"/>
                </a:lnTo>
                <a:lnTo>
                  <a:pt x="1855" y="4173"/>
                </a:lnTo>
                <a:lnTo>
                  <a:pt x="1863" y="4172"/>
                </a:lnTo>
                <a:lnTo>
                  <a:pt x="1863" y="4172"/>
                </a:lnTo>
                <a:lnTo>
                  <a:pt x="1871" y="4169"/>
                </a:lnTo>
                <a:lnTo>
                  <a:pt x="1871" y="4169"/>
                </a:lnTo>
                <a:lnTo>
                  <a:pt x="1880" y="4166"/>
                </a:lnTo>
                <a:lnTo>
                  <a:pt x="1880" y="4166"/>
                </a:lnTo>
                <a:lnTo>
                  <a:pt x="1888" y="4162"/>
                </a:lnTo>
                <a:lnTo>
                  <a:pt x="1888" y="4162"/>
                </a:lnTo>
                <a:lnTo>
                  <a:pt x="1896" y="4159"/>
                </a:lnTo>
                <a:lnTo>
                  <a:pt x="1896" y="4159"/>
                </a:lnTo>
                <a:lnTo>
                  <a:pt x="1904" y="4157"/>
                </a:lnTo>
                <a:lnTo>
                  <a:pt x="1904" y="4157"/>
                </a:lnTo>
                <a:lnTo>
                  <a:pt x="1912" y="4154"/>
                </a:lnTo>
                <a:lnTo>
                  <a:pt x="1912" y="4154"/>
                </a:lnTo>
                <a:lnTo>
                  <a:pt x="1920" y="4151"/>
                </a:lnTo>
                <a:lnTo>
                  <a:pt x="1920" y="4151"/>
                </a:lnTo>
                <a:lnTo>
                  <a:pt x="1929" y="4148"/>
                </a:lnTo>
                <a:lnTo>
                  <a:pt x="1929" y="4148"/>
                </a:lnTo>
                <a:lnTo>
                  <a:pt x="1937" y="4144"/>
                </a:lnTo>
                <a:lnTo>
                  <a:pt x="1937" y="4144"/>
                </a:lnTo>
                <a:lnTo>
                  <a:pt x="1945" y="4142"/>
                </a:lnTo>
                <a:lnTo>
                  <a:pt x="1945" y="4142"/>
                </a:lnTo>
                <a:lnTo>
                  <a:pt x="1953" y="4139"/>
                </a:lnTo>
                <a:lnTo>
                  <a:pt x="1953" y="4139"/>
                </a:lnTo>
                <a:lnTo>
                  <a:pt x="1961" y="4135"/>
                </a:lnTo>
                <a:lnTo>
                  <a:pt x="1961" y="4135"/>
                </a:lnTo>
                <a:lnTo>
                  <a:pt x="1969" y="4132"/>
                </a:lnTo>
                <a:lnTo>
                  <a:pt x="1969" y="4132"/>
                </a:lnTo>
                <a:lnTo>
                  <a:pt x="1978" y="4129"/>
                </a:lnTo>
                <a:lnTo>
                  <a:pt x="1978" y="4129"/>
                </a:lnTo>
                <a:lnTo>
                  <a:pt x="1986" y="4125"/>
                </a:lnTo>
                <a:lnTo>
                  <a:pt x="1986" y="4125"/>
                </a:lnTo>
                <a:lnTo>
                  <a:pt x="1994" y="4123"/>
                </a:lnTo>
                <a:lnTo>
                  <a:pt x="1994" y="4123"/>
                </a:lnTo>
                <a:lnTo>
                  <a:pt x="2002" y="4118"/>
                </a:lnTo>
                <a:lnTo>
                  <a:pt x="2002" y="4118"/>
                </a:lnTo>
                <a:lnTo>
                  <a:pt x="2010" y="4114"/>
                </a:lnTo>
                <a:lnTo>
                  <a:pt x="2010" y="4114"/>
                </a:lnTo>
                <a:lnTo>
                  <a:pt x="2017" y="4112"/>
                </a:lnTo>
                <a:lnTo>
                  <a:pt x="2017" y="4112"/>
                </a:lnTo>
                <a:lnTo>
                  <a:pt x="2025" y="4108"/>
                </a:lnTo>
                <a:lnTo>
                  <a:pt x="2025" y="4108"/>
                </a:lnTo>
                <a:lnTo>
                  <a:pt x="2033" y="4105"/>
                </a:lnTo>
                <a:lnTo>
                  <a:pt x="2033" y="4105"/>
                </a:lnTo>
                <a:lnTo>
                  <a:pt x="2042" y="4101"/>
                </a:lnTo>
                <a:lnTo>
                  <a:pt x="2042" y="4101"/>
                </a:lnTo>
                <a:lnTo>
                  <a:pt x="2050" y="4097"/>
                </a:lnTo>
                <a:lnTo>
                  <a:pt x="2050" y="4097"/>
                </a:lnTo>
                <a:lnTo>
                  <a:pt x="2057" y="4093"/>
                </a:lnTo>
                <a:lnTo>
                  <a:pt x="2057" y="4093"/>
                </a:lnTo>
                <a:lnTo>
                  <a:pt x="2065" y="4089"/>
                </a:lnTo>
                <a:lnTo>
                  <a:pt x="2065" y="4089"/>
                </a:lnTo>
                <a:lnTo>
                  <a:pt x="2073" y="4086"/>
                </a:lnTo>
                <a:lnTo>
                  <a:pt x="2073" y="4086"/>
                </a:lnTo>
                <a:lnTo>
                  <a:pt x="2080" y="4082"/>
                </a:lnTo>
                <a:lnTo>
                  <a:pt x="2080" y="4082"/>
                </a:lnTo>
                <a:lnTo>
                  <a:pt x="2088" y="4078"/>
                </a:lnTo>
                <a:lnTo>
                  <a:pt x="2088" y="4078"/>
                </a:lnTo>
                <a:lnTo>
                  <a:pt x="2096" y="4074"/>
                </a:lnTo>
                <a:lnTo>
                  <a:pt x="2096" y="4074"/>
                </a:lnTo>
                <a:lnTo>
                  <a:pt x="2103" y="4069"/>
                </a:lnTo>
                <a:lnTo>
                  <a:pt x="2103" y="4069"/>
                </a:lnTo>
                <a:lnTo>
                  <a:pt x="2111" y="4065"/>
                </a:lnTo>
                <a:lnTo>
                  <a:pt x="2111" y="4065"/>
                </a:lnTo>
                <a:lnTo>
                  <a:pt x="2118" y="4061"/>
                </a:lnTo>
                <a:lnTo>
                  <a:pt x="2118" y="4061"/>
                </a:lnTo>
                <a:lnTo>
                  <a:pt x="2126" y="4057"/>
                </a:lnTo>
                <a:lnTo>
                  <a:pt x="2126" y="4057"/>
                </a:lnTo>
                <a:lnTo>
                  <a:pt x="2133" y="4053"/>
                </a:lnTo>
                <a:lnTo>
                  <a:pt x="2133" y="4053"/>
                </a:lnTo>
                <a:lnTo>
                  <a:pt x="2141" y="4049"/>
                </a:lnTo>
                <a:lnTo>
                  <a:pt x="2141" y="4049"/>
                </a:lnTo>
                <a:lnTo>
                  <a:pt x="2148" y="4044"/>
                </a:lnTo>
                <a:lnTo>
                  <a:pt x="2148" y="4044"/>
                </a:lnTo>
                <a:lnTo>
                  <a:pt x="2156" y="4040"/>
                </a:lnTo>
                <a:lnTo>
                  <a:pt x="2156" y="4040"/>
                </a:lnTo>
                <a:lnTo>
                  <a:pt x="2163" y="4035"/>
                </a:lnTo>
                <a:lnTo>
                  <a:pt x="2163" y="4035"/>
                </a:lnTo>
                <a:lnTo>
                  <a:pt x="2171" y="4031"/>
                </a:lnTo>
                <a:lnTo>
                  <a:pt x="2171" y="4031"/>
                </a:lnTo>
                <a:lnTo>
                  <a:pt x="2178" y="4026"/>
                </a:lnTo>
                <a:lnTo>
                  <a:pt x="2178" y="4026"/>
                </a:lnTo>
                <a:lnTo>
                  <a:pt x="2186" y="4022"/>
                </a:lnTo>
                <a:lnTo>
                  <a:pt x="2186" y="4022"/>
                </a:lnTo>
                <a:lnTo>
                  <a:pt x="2193" y="4018"/>
                </a:lnTo>
                <a:lnTo>
                  <a:pt x="2193" y="4018"/>
                </a:lnTo>
                <a:lnTo>
                  <a:pt x="2199" y="4012"/>
                </a:lnTo>
                <a:lnTo>
                  <a:pt x="2199" y="4012"/>
                </a:lnTo>
                <a:lnTo>
                  <a:pt x="2208" y="4008"/>
                </a:lnTo>
                <a:lnTo>
                  <a:pt x="2208" y="4008"/>
                </a:lnTo>
                <a:lnTo>
                  <a:pt x="2214" y="4003"/>
                </a:lnTo>
                <a:lnTo>
                  <a:pt x="2214" y="4003"/>
                </a:lnTo>
                <a:lnTo>
                  <a:pt x="2221" y="3999"/>
                </a:lnTo>
                <a:lnTo>
                  <a:pt x="2221" y="3999"/>
                </a:lnTo>
                <a:lnTo>
                  <a:pt x="2228" y="3993"/>
                </a:lnTo>
                <a:lnTo>
                  <a:pt x="2228" y="3993"/>
                </a:lnTo>
                <a:lnTo>
                  <a:pt x="2236" y="3989"/>
                </a:lnTo>
                <a:lnTo>
                  <a:pt x="2236" y="3989"/>
                </a:lnTo>
                <a:lnTo>
                  <a:pt x="2243" y="3984"/>
                </a:lnTo>
                <a:lnTo>
                  <a:pt x="2243" y="3984"/>
                </a:lnTo>
                <a:lnTo>
                  <a:pt x="2250" y="3980"/>
                </a:lnTo>
                <a:lnTo>
                  <a:pt x="2250" y="3980"/>
                </a:lnTo>
                <a:lnTo>
                  <a:pt x="2257" y="3974"/>
                </a:lnTo>
                <a:lnTo>
                  <a:pt x="2257" y="3974"/>
                </a:lnTo>
                <a:lnTo>
                  <a:pt x="2263" y="3969"/>
                </a:lnTo>
                <a:lnTo>
                  <a:pt x="2263" y="3969"/>
                </a:lnTo>
                <a:lnTo>
                  <a:pt x="2270" y="3963"/>
                </a:lnTo>
                <a:lnTo>
                  <a:pt x="2270" y="3963"/>
                </a:lnTo>
                <a:lnTo>
                  <a:pt x="2278" y="3959"/>
                </a:lnTo>
                <a:lnTo>
                  <a:pt x="2278" y="3959"/>
                </a:lnTo>
                <a:lnTo>
                  <a:pt x="2285" y="3954"/>
                </a:lnTo>
                <a:lnTo>
                  <a:pt x="2285" y="3954"/>
                </a:lnTo>
                <a:lnTo>
                  <a:pt x="2292" y="3948"/>
                </a:lnTo>
                <a:lnTo>
                  <a:pt x="2292" y="3948"/>
                </a:lnTo>
                <a:lnTo>
                  <a:pt x="2299" y="3943"/>
                </a:lnTo>
                <a:lnTo>
                  <a:pt x="2299" y="3943"/>
                </a:lnTo>
                <a:lnTo>
                  <a:pt x="2306" y="3939"/>
                </a:lnTo>
                <a:lnTo>
                  <a:pt x="2306" y="3939"/>
                </a:lnTo>
                <a:lnTo>
                  <a:pt x="2312" y="3933"/>
                </a:lnTo>
                <a:lnTo>
                  <a:pt x="2312" y="3933"/>
                </a:lnTo>
                <a:lnTo>
                  <a:pt x="2319" y="3928"/>
                </a:lnTo>
                <a:lnTo>
                  <a:pt x="2319" y="3928"/>
                </a:lnTo>
                <a:lnTo>
                  <a:pt x="2325" y="3922"/>
                </a:lnTo>
                <a:lnTo>
                  <a:pt x="2325" y="3922"/>
                </a:lnTo>
                <a:lnTo>
                  <a:pt x="2332" y="3917"/>
                </a:lnTo>
                <a:lnTo>
                  <a:pt x="2332" y="3917"/>
                </a:lnTo>
                <a:lnTo>
                  <a:pt x="2338" y="3912"/>
                </a:lnTo>
                <a:lnTo>
                  <a:pt x="2338" y="3912"/>
                </a:lnTo>
                <a:lnTo>
                  <a:pt x="2345" y="3906"/>
                </a:lnTo>
                <a:lnTo>
                  <a:pt x="2345" y="3906"/>
                </a:lnTo>
                <a:lnTo>
                  <a:pt x="2352" y="3901"/>
                </a:lnTo>
                <a:lnTo>
                  <a:pt x="2352" y="3901"/>
                </a:lnTo>
                <a:lnTo>
                  <a:pt x="2359" y="3895"/>
                </a:lnTo>
                <a:lnTo>
                  <a:pt x="2359" y="3895"/>
                </a:lnTo>
                <a:lnTo>
                  <a:pt x="2364" y="3890"/>
                </a:lnTo>
                <a:lnTo>
                  <a:pt x="2364" y="3890"/>
                </a:lnTo>
                <a:lnTo>
                  <a:pt x="2371" y="3883"/>
                </a:lnTo>
                <a:lnTo>
                  <a:pt x="2371" y="3883"/>
                </a:lnTo>
                <a:lnTo>
                  <a:pt x="2378" y="3878"/>
                </a:lnTo>
                <a:lnTo>
                  <a:pt x="2378" y="3878"/>
                </a:lnTo>
                <a:lnTo>
                  <a:pt x="2385" y="3872"/>
                </a:lnTo>
                <a:lnTo>
                  <a:pt x="2385" y="3872"/>
                </a:lnTo>
                <a:lnTo>
                  <a:pt x="2390" y="3867"/>
                </a:lnTo>
                <a:lnTo>
                  <a:pt x="2390" y="3867"/>
                </a:lnTo>
                <a:lnTo>
                  <a:pt x="2397" y="3861"/>
                </a:lnTo>
                <a:lnTo>
                  <a:pt x="2397" y="3861"/>
                </a:lnTo>
                <a:lnTo>
                  <a:pt x="2404" y="3854"/>
                </a:lnTo>
                <a:lnTo>
                  <a:pt x="2404" y="3854"/>
                </a:lnTo>
                <a:lnTo>
                  <a:pt x="2409" y="3849"/>
                </a:lnTo>
                <a:lnTo>
                  <a:pt x="2409" y="3849"/>
                </a:lnTo>
                <a:lnTo>
                  <a:pt x="2416" y="3843"/>
                </a:lnTo>
                <a:lnTo>
                  <a:pt x="2416" y="3843"/>
                </a:lnTo>
                <a:lnTo>
                  <a:pt x="2421" y="3837"/>
                </a:lnTo>
                <a:lnTo>
                  <a:pt x="2421" y="3837"/>
                </a:lnTo>
                <a:lnTo>
                  <a:pt x="2428" y="3831"/>
                </a:lnTo>
                <a:lnTo>
                  <a:pt x="2428" y="3831"/>
                </a:lnTo>
                <a:lnTo>
                  <a:pt x="2434" y="3824"/>
                </a:lnTo>
                <a:lnTo>
                  <a:pt x="2434" y="3824"/>
                </a:lnTo>
                <a:lnTo>
                  <a:pt x="2440" y="3819"/>
                </a:lnTo>
                <a:lnTo>
                  <a:pt x="2440" y="3819"/>
                </a:lnTo>
                <a:lnTo>
                  <a:pt x="2446" y="3814"/>
                </a:lnTo>
                <a:lnTo>
                  <a:pt x="2446" y="3814"/>
                </a:lnTo>
                <a:lnTo>
                  <a:pt x="2453" y="3807"/>
                </a:lnTo>
                <a:lnTo>
                  <a:pt x="2453" y="3807"/>
                </a:lnTo>
                <a:lnTo>
                  <a:pt x="2458" y="3801"/>
                </a:lnTo>
                <a:lnTo>
                  <a:pt x="2458" y="3801"/>
                </a:lnTo>
                <a:lnTo>
                  <a:pt x="2464" y="3794"/>
                </a:lnTo>
                <a:lnTo>
                  <a:pt x="2464" y="3794"/>
                </a:lnTo>
                <a:lnTo>
                  <a:pt x="2470" y="3788"/>
                </a:lnTo>
                <a:lnTo>
                  <a:pt x="2470" y="3788"/>
                </a:lnTo>
                <a:lnTo>
                  <a:pt x="2476" y="3782"/>
                </a:lnTo>
                <a:lnTo>
                  <a:pt x="2476" y="3782"/>
                </a:lnTo>
                <a:lnTo>
                  <a:pt x="2481" y="3775"/>
                </a:lnTo>
                <a:lnTo>
                  <a:pt x="2481" y="3775"/>
                </a:lnTo>
                <a:lnTo>
                  <a:pt x="2488" y="3770"/>
                </a:lnTo>
                <a:lnTo>
                  <a:pt x="2488" y="3770"/>
                </a:lnTo>
                <a:lnTo>
                  <a:pt x="2494" y="3763"/>
                </a:lnTo>
                <a:lnTo>
                  <a:pt x="2494" y="3763"/>
                </a:lnTo>
                <a:lnTo>
                  <a:pt x="2499" y="3756"/>
                </a:lnTo>
                <a:lnTo>
                  <a:pt x="2499" y="3756"/>
                </a:lnTo>
                <a:lnTo>
                  <a:pt x="2504" y="3750"/>
                </a:lnTo>
                <a:lnTo>
                  <a:pt x="2504" y="3750"/>
                </a:lnTo>
                <a:lnTo>
                  <a:pt x="2510" y="3744"/>
                </a:lnTo>
                <a:lnTo>
                  <a:pt x="2510" y="3744"/>
                </a:lnTo>
                <a:lnTo>
                  <a:pt x="2515" y="3737"/>
                </a:lnTo>
                <a:lnTo>
                  <a:pt x="2515" y="3737"/>
                </a:lnTo>
                <a:lnTo>
                  <a:pt x="2521" y="3730"/>
                </a:lnTo>
                <a:lnTo>
                  <a:pt x="2521" y="3730"/>
                </a:lnTo>
                <a:lnTo>
                  <a:pt x="2528" y="3724"/>
                </a:lnTo>
                <a:lnTo>
                  <a:pt x="2528" y="3724"/>
                </a:lnTo>
                <a:lnTo>
                  <a:pt x="2533" y="3717"/>
                </a:lnTo>
                <a:lnTo>
                  <a:pt x="2533" y="3717"/>
                </a:lnTo>
                <a:lnTo>
                  <a:pt x="2538" y="3711"/>
                </a:lnTo>
                <a:lnTo>
                  <a:pt x="2538" y="3711"/>
                </a:lnTo>
                <a:lnTo>
                  <a:pt x="2544" y="3705"/>
                </a:lnTo>
                <a:lnTo>
                  <a:pt x="2544" y="3705"/>
                </a:lnTo>
                <a:lnTo>
                  <a:pt x="2548" y="3698"/>
                </a:lnTo>
                <a:lnTo>
                  <a:pt x="2548" y="3698"/>
                </a:lnTo>
                <a:lnTo>
                  <a:pt x="2553" y="3691"/>
                </a:lnTo>
                <a:lnTo>
                  <a:pt x="2553" y="3691"/>
                </a:lnTo>
                <a:lnTo>
                  <a:pt x="2559" y="3684"/>
                </a:lnTo>
                <a:lnTo>
                  <a:pt x="2559" y="3684"/>
                </a:lnTo>
                <a:lnTo>
                  <a:pt x="2564" y="3677"/>
                </a:lnTo>
                <a:lnTo>
                  <a:pt x="2564" y="3677"/>
                </a:lnTo>
                <a:lnTo>
                  <a:pt x="2570" y="3671"/>
                </a:lnTo>
                <a:lnTo>
                  <a:pt x="2570" y="3671"/>
                </a:lnTo>
                <a:lnTo>
                  <a:pt x="2575" y="3664"/>
                </a:lnTo>
                <a:lnTo>
                  <a:pt x="2575" y="3664"/>
                </a:lnTo>
                <a:lnTo>
                  <a:pt x="2581" y="3657"/>
                </a:lnTo>
                <a:lnTo>
                  <a:pt x="2581" y="3657"/>
                </a:lnTo>
                <a:lnTo>
                  <a:pt x="2585" y="3650"/>
                </a:lnTo>
                <a:lnTo>
                  <a:pt x="2585" y="3650"/>
                </a:lnTo>
                <a:lnTo>
                  <a:pt x="2590" y="3642"/>
                </a:lnTo>
                <a:lnTo>
                  <a:pt x="2590" y="3642"/>
                </a:lnTo>
                <a:lnTo>
                  <a:pt x="2596" y="3635"/>
                </a:lnTo>
                <a:lnTo>
                  <a:pt x="2596" y="3635"/>
                </a:lnTo>
                <a:lnTo>
                  <a:pt x="2600" y="3628"/>
                </a:lnTo>
                <a:lnTo>
                  <a:pt x="2600" y="3628"/>
                </a:lnTo>
                <a:lnTo>
                  <a:pt x="2605" y="3622"/>
                </a:lnTo>
                <a:lnTo>
                  <a:pt x="2605" y="3622"/>
                </a:lnTo>
                <a:lnTo>
                  <a:pt x="2609" y="3615"/>
                </a:lnTo>
                <a:lnTo>
                  <a:pt x="2609" y="3615"/>
                </a:lnTo>
                <a:lnTo>
                  <a:pt x="2615" y="3608"/>
                </a:lnTo>
                <a:lnTo>
                  <a:pt x="2615" y="3608"/>
                </a:lnTo>
                <a:lnTo>
                  <a:pt x="2620" y="3600"/>
                </a:lnTo>
                <a:lnTo>
                  <a:pt x="2620" y="3600"/>
                </a:lnTo>
                <a:lnTo>
                  <a:pt x="2624" y="3593"/>
                </a:lnTo>
                <a:lnTo>
                  <a:pt x="2624" y="3593"/>
                </a:lnTo>
                <a:lnTo>
                  <a:pt x="2628" y="3586"/>
                </a:lnTo>
                <a:lnTo>
                  <a:pt x="2628" y="3586"/>
                </a:lnTo>
                <a:lnTo>
                  <a:pt x="2634" y="3578"/>
                </a:lnTo>
                <a:lnTo>
                  <a:pt x="2634" y="3578"/>
                </a:lnTo>
                <a:lnTo>
                  <a:pt x="2638" y="3571"/>
                </a:lnTo>
                <a:lnTo>
                  <a:pt x="2638" y="3571"/>
                </a:lnTo>
                <a:lnTo>
                  <a:pt x="2643" y="3564"/>
                </a:lnTo>
                <a:lnTo>
                  <a:pt x="2643" y="3564"/>
                </a:lnTo>
                <a:lnTo>
                  <a:pt x="2647" y="3556"/>
                </a:lnTo>
                <a:lnTo>
                  <a:pt x="2647" y="3556"/>
                </a:lnTo>
                <a:lnTo>
                  <a:pt x="2651" y="3549"/>
                </a:lnTo>
                <a:lnTo>
                  <a:pt x="2651" y="3549"/>
                </a:lnTo>
                <a:lnTo>
                  <a:pt x="2657" y="3543"/>
                </a:lnTo>
                <a:lnTo>
                  <a:pt x="2657" y="3543"/>
                </a:lnTo>
                <a:lnTo>
                  <a:pt x="2661" y="3534"/>
                </a:lnTo>
                <a:lnTo>
                  <a:pt x="2661" y="3534"/>
                </a:lnTo>
                <a:lnTo>
                  <a:pt x="2665" y="3528"/>
                </a:lnTo>
                <a:lnTo>
                  <a:pt x="2665" y="3528"/>
                </a:lnTo>
                <a:lnTo>
                  <a:pt x="2669" y="3519"/>
                </a:lnTo>
                <a:lnTo>
                  <a:pt x="2669" y="3519"/>
                </a:lnTo>
                <a:lnTo>
                  <a:pt x="2673" y="3513"/>
                </a:lnTo>
                <a:lnTo>
                  <a:pt x="2673" y="3513"/>
                </a:lnTo>
                <a:lnTo>
                  <a:pt x="2677" y="3504"/>
                </a:lnTo>
                <a:lnTo>
                  <a:pt x="2677" y="3504"/>
                </a:lnTo>
                <a:lnTo>
                  <a:pt x="2683" y="3498"/>
                </a:lnTo>
                <a:lnTo>
                  <a:pt x="2683" y="3498"/>
                </a:lnTo>
                <a:lnTo>
                  <a:pt x="2687" y="3489"/>
                </a:lnTo>
                <a:lnTo>
                  <a:pt x="2687" y="3489"/>
                </a:lnTo>
                <a:lnTo>
                  <a:pt x="2691" y="3481"/>
                </a:lnTo>
                <a:lnTo>
                  <a:pt x="2691" y="3481"/>
                </a:lnTo>
                <a:lnTo>
                  <a:pt x="2695" y="3475"/>
                </a:lnTo>
                <a:lnTo>
                  <a:pt x="2695" y="3475"/>
                </a:lnTo>
                <a:lnTo>
                  <a:pt x="2699" y="3466"/>
                </a:lnTo>
                <a:lnTo>
                  <a:pt x="2699" y="3466"/>
                </a:lnTo>
                <a:lnTo>
                  <a:pt x="2702" y="3458"/>
                </a:lnTo>
                <a:lnTo>
                  <a:pt x="2702" y="3458"/>
                </a:lnTo>
                <a:lnTo>
                  <a:pt x="2706" y="3451"/>
                </a:lnTo>
                <a:lnTo>
                  <a:pt x="2706" y="3451"/>
                </a:lnTo>
                <a:lnTo>
                  <a:pt x="2710" y="3443"/>
                </a:lnTo>
                <a:lnTo>
                  <a:pt x="2710" y="3443"/>
                </a:lnTo>
                <a:lnTo>
                  <a:pt x="2714" y="3435"/>
                </a:lnTo>
                <a:lnTo>
                  <a:pt x="2714" y="3435"/>
                </a:lnTo>
                <a:lnTo>
                  <a:pt x="2718" y="3428"/>
                </a:lnTo>
                <a:lnTo>
                  <a:pt x="2718" y="3428"/>
                </a:lnTo>
                <a:lnTo>
                  <a:pt x="2722" y="3420"/>
                </a:lnTo>
                <a:lnTo>
                  <a:pt x="2722" y="3420"/>
                </a:lnTo>
                <a:lnTo>
                  <a:pt x="2725" y="3412"/>
                </a:lnTo>
                <a:lnTo>
                  <a:pt x="2725" y="3412"/>
                </a:lnTo>
                <a:lnTo>
                  <a:pt x="2729" y="3404"/>
                </a:lnTo>
                <a:lnTo>
                  <a:pt x="2729" y="3404"/>
                </a:lnTo>
                <a:lnTo>
                  <a:pt x="2733" y="3397"/>
                </a:lnTo>
                <a:lnTo>
                  <a:pt x="2733" y="3397"/>
                </a:lnTo>
                <a:lnTo>
                  <a:pt x="2736" y="3389"/>
                </a:lnTo>
                <a:lnTo>
                  <a:pt x="2736" y="3389"/>
                </a:lnTo>
                <a:lnTo>
                  <a:pt x="2740" y="3381"/>
                </a:lnTo>
                <a:lnTo>
                  <a:pt x="2740" y="3381"/>
                </a:lnTo>
                <a:lnTo>
                  <a:pt x="2743" y="3372"/>
                </a:lnTo>
                <a:lnTo>
                  <a:pt x="2743" y="3372"/>
                </a:lnTo>
                <a:lnTo>
                  <a:pt x="2747" y="3364"/>
                </a:lnTo>
                <a:lnTo>
                  <a:pt x="2747" y="3364"/>
                </a:lnTo>
                <a:lnTo>
                  <a:pt x="2749" y="3356"/>
                </a:lnTo>
                <a:lnTo>
                  <a:pt x="2749" y="3356"/>
                </a:lnTo>
                <a:lnTo>
                  <a:pt x="2754" y="3348"/>
                </a:lnTo>
                <a:lnTo>
                  <a:pt x="2754" y="3348"/>
                </a:lnTo>
                <a:lnTo>
                  <a:pt x="2756" y="3340"/>
                </a:lnTo>
                <a:lnTo>
                  <a:pt x="2756" y="3340"/>
                </a:lnTo>
                <a:lnTo>
                  <a:pt x="2759" y="3332"/>
                </a:lnTo>
                <a:lnTo>
                  <a:pt x="2759" y="3332"/>
                </a:lnTo>
                <a:lnTo>
                  <a:pt x="2763" y="3323"/>
                </a:lnTo>
                <a:lnTo>
                  <a:pt x="2763" y="3323"/>
                </a:lnTo>
                <a:lnTo>
                  <a:pt x="2766" y="3315"/>
                </a:lnTo>
                <a:lnTo>
                  <a:pt x="2766" y="3315"/>
                </a:lnTo>
                <a:lnTo>
                  <a:pt x="2769" y="3307"/>
                </a:lnTo>
                <a:lnTo>
                  <a:pt x="2769" y="3307"/>
                </a:lnTo>
                <a:lnTo>
                  <a:pt x="2773" y="3299"/>
                </a:lnTo>
                <a:lnTo>
                  <a:pt x="2773" y="3299"/>
                </a:lnTo>
                <a:lnTo>
                  <a:pt x="2775" y="3291"/>
                </a:lnTo>
                <a:lnTo>
                  <a:pt x="2775" y="3291"/>
                </a:lnTo>
                <a:lnTo>
                  <a:pt x="2778" y="3283"/>
                </a:lnTo>
                <a:lnTo>
                  <a:pt x="2778" y="3283"/>
                </a:lnTo>
                <a:lnTo>
                  <a:pt x="2781" y="3274"/>
                </a:lnTo>
                <a:lnTo>
                  <a:pt x="2781" y="3274"/>
                </a:lnTo>
                <a:lnTo>
                  <a:pt x="2783" y="3266"/>
                </a:lnTo>
                <a:lnTo>
                  <a:pt x="2783" y="3266"/>
                </a:lnTo>
                <a:lnTo>
                  <a:pt x="2786" y="3258"/>
                </a:lnTo>
                <a:lnTo>
                  <a:pt x="2786" y="3258"/>
                </a:lnTo>
                <a:lnTo>
                  <a:pt x="2789" y="3250"/>
                </a:lnTo>
                <a:lnTo>
                  <a:pt x="2789" y="3250"/>
                </a:lnTo>
                <a:lnTo>
                  <a:pt x="2792" y="3242"/>
                </a:lnTo>
                <a:lnTo>
                  <a:pt x="2792" y="3242"/>
                </a:lnTo>
                <a:lnTo>
                  <a:pt x="2794" y="3234"/>
                </a:lnTo>
                <a:lnTo>
                  <a:pt x="2794" y="3234"/>
                </a:lnTo>
                <a:lnTo>
                  <a:pt x="2797" y="3224"/>
                </a:lnTo>
                <a:lnTo>
                  <a:pt x="2797" y="3224"/>
                </a:lnTo>
                <a:lnTo>
                  <a:pt x="2800" y="3216"/>
                </a:lnTo>
                <a:lnTo>
                  <a:pt x="2800" y="3216"/>
                </a:lnTo>
                <a:lnTo>
                  <a:pt x="2803" y="3208"/>
                </a:lnTo>
                <a:lnTo>
                  <a:pt x="2803" y="3208"/>
                </a:lnTo>
                <a:lnTo>
                  <a:pt x="2804" y="3199"/>
                </a:lnTo>
                <a:lnTo>
                  <a:pt x="2804" y="3199"/>
                </a:lnTo>
                <a:lnTo>
                  <a:pt x="2807" y="3191"/>
                </a:lnTo>
                <a:lnTo>
                  <a:pt x="2807" y="3191"/>
                </a:lnTo>
                <a:lnTo>
                  <a:pt x="2809" y="3182"/>
                </a:lnTo>
                <a:lnTo>
                  <a:pt x="2809" y="3182"/>
                </a:lnTo>
                <a:lnTo>
                  <a:pt x="2812" y="3174"/>
                </a:lnTo>
                <a:lnTo>
                  <a:pt x="2812" y="3174"/>
                </a:lnTo>
                <a:lnTo>
                  <a:pt x="2813" y="3165"/>
                </a:lnTo>
                <a:lnTo>
                  <a:pt x="2813" y="3165"/>
                </a:lnTo>
                <a:lnTo>
                  <a:pt x="2816" y="3157"/>
                </a:lnTo>
                <a:lnTo>
                  <a:pt x="2816" y="3157"/>
                </a:lnTo>
                <a:lnTo>
                  <a:pt x="2818" y="3148"/>
                </a:lnTo>
                <a:lnTo>
                  <a:pt x="2818" y="3148"/>
                </a:lnTo>
                <a:lnTo>
                  <a:pt x="2820" y="3140"/>
                </a:lnTo>
                <a:lnTo>
                  <a:pt x="2820" y="3140"/>
                </a:lnTo>
                <a:lnTo>
                  <a:pt x="2822" y="3131"/>
                </a:lnTo>
                <a:lnTo>
                  <a:pt x="2822" y="3131"/>
                </a:lnTo>
                <a:lnTo>
                  <a:pt x="2824" y="3122"/>
                </a:lnTo>
                <a:lnTo>
                  <a:pt x="2824" y="3122"/>
                </a:lnTo>
                <a:lnTo>
                  <a:pt x="2826" y="3114"/>
                </a:lnTo>
                <a:lnTo>
                  <a:pt x="2826" y="3114"/>
                </a:lnTo>
                <a:lnTo>
                  <a:pt x="2828" y="3104"/>
                </a:lnTo>
                <a:lnTo>
                  <a:pt x="2828" y="3104"/>
                </a:lnTo>
                <a:lnTo>
                  <a:pt x="2830" y="3096"/>
                </a:lnTo>
                <a:lnTo>
                  <a:pt x="2830" y="3096"/>
                </a:lnTo>
                <a:lnTo>
                  <a:pt x="2831" y="3088"/>
                </a:lnTo>
                <a:lnTo>
                  <a:pt x="2831" y="3088"/>
                </a:lnTo>
                <a:lnTo>
                  <a:pt x="2834" y="3078"/>
                </a:lnTo>
                <a:lnTo>
                  <a:pt x="2834" y="3078"/>
                </a:lnTo>
                <a:lnTo>
                  <a:pt x="2835" y="3070"/>
                </a:lnTo>
                <a:lnTo>
                  <a:pt x="2835" y="3070"/>
                </a:lnTo>
                <a:lnTo>
                  <a:pt x="2837" y="3061"/>
                </a:lnTo>
                <a:lnTo>
                  <a:pt x="2837" y="3061"/>
                </a:lnTo>
                <a:lnTo>
                  <a:pt x="2838" y="3052"/>
                </a:lnTo>
                <a:lnTo>
                  <a:pt x="2838" y="3052"/>
                </a:lnTo>
                <a:lnTo>
                  <a:pt x="2839" y="3043"/>
                </a:lnTo>
                <a:lnTo>
                  <a:pt x="2839" y="3043"/>
                </a:lnTo>
                <a:lnTo>
                  <a:pt x="2841" y="3035"/>
                </a:lnTo>
                <a:lnTo>
                  <a:pt x="2841" y="3035"/>
                </a:lnTo>
                <a:lnTo>
                  <a:pt x="2842" y="3025"/>
                </a:lnTo>
                <a:lnTo>
                  <a:pt x="2842" y="3025"/>
                </a:lnTo>
                <a:lnTo>
                  <a:pt x="2843" y="3017"/>
                </a:lnTo>
                <a:lnTo>
                  <a:pt x="2843" y="3017"/>
                </a:lnTo>
                <a:lnTo>
                  <a:pt x="2845" y="3008"/>
                </a:lnTo>
                <a:lnTo>
                  <a:pt x="2845" y="3008"/>
                </a:lnTo>
                <a:lnTo>
                  <a:pt x="2846" y="2999"/>
                </a:lnTo>
                <a:lnTo>
                  <a:pt x="2846" y="2999"/>
                </a:lnTo>
                <a:lnTo>
                  <a:pt x="2847" y="2990"/>
                </a:lnTo>
                <a:lnTo>
                  <a:pt x="2847" y="2990"/>
                </a:lnTo>
                <a:lnTo>
                  <a:pt x="2849" y="2982"/>
                </a:lnTo>
                <a:lnTo>
                  <a:pt x="2849" y="2982"/>
                </a:lnTo>
                <a:lnTo>
                  <a:pt x="2849" y="2972"/>
                </a:lnTo>
                <a:lnTo>
                  <a:pt x="2849" y="2972"/>
                </a:lnTo>
                <a:lnTo>
                  <a:pt x="2850" y="2963"/>
                </a:lnTo>
                <a:lnTo>
                  <a:pt x="2850" y="2963"/>
                </a:lnTo>
                <a:lnTo>
                  <a:pt x="2852" y="2954"/>
                </a:lnTo>
                <a:lnTo>
                  <a:pt x="2852" y="2954"/>
                </a:lnTo>
                <a:lnTo>
                  <a:pt x="2853" y="2945"/>
                </a:lnTo>
                <a:lnTo>
                  <a:pt x="2853" y="2945"/>
                </a:lnTo>
                <a:lnTo>
                  <a:pt x="2853" y="2935"/>
                </a:lnTo>
                <a:lnTo>
                  <a:pt x="2853" y="2935"/>
                </a:lnTo>
                <a:lnTo>
                  <a:pt x="2854" y="2927"/>
                </a:lnTo>
                <a:lnTo>
                  <a:pt x="2854" y="2927"/>
                </a:lnTo>
                <a:lnTo>
                  <a:pt x="2854" y="2918"/>
                </a:lnTo>
                <a:lnTo>
                  <a:pt x="2854" y="2918"/>
                </a:lnTo>
                <a:lnTo>
                  <a:pt x="2856" y="2908"/>
                </a:lnTo>
                <a:lnTo>
                  <a:pt x="2856" y="2908"/>
                </a:lnTo>
                <a:lnTo>
                  <a:pt x="2856" y="2900"/>
                </a:lnTo>
                <a:lnTo>
                  <a:pt x="2856" y="2900"/>
                </a:lnTo>
                <a:lnTo>
                  <a:pt x="2857" y="2890"/>
                </a:lnTo>
                <a:lnTo>
                  <a:pt x="2857" y="2890"/>
                </a:lnTo>
                <a:lnTo>
                  <a:pt x="2857" y="2881"/>
                </a:lnTo>
                <a:lnTo>
                  <a:pt x="2857" y="2881"/>
                </a:lnTo>
                <a:lnTo>
                  <a:pt x="2857" y="2873"/>
                </a:lnTo>
                <a:lnTo>
                  <a:pt x="2857" y="2873"/>
                </a:lnTo>
                <a:lnTo>
                  <a:pt x="2858" y="2863"/>
                </a:lnTo>
                <a:lnTo>
                  <a:pt x="2858" y="2863"/>
                </a:lnTo>
                <a:lnTo>
                  <a:pt x="2858" y="2854"/>
                </a:lnTo>
                <a:lnTo>
                  <a:pt x="2858" y="2854"/>
                </a:lnTo>
                <a:lnTo>
                  <a:pt x="2858" y="2844"/>
                </a:lnTo>
                <a:lnTo>
                  <a:pt x="2858" y="2844"/>
                </a:lnTo>
                <a:lnTo>
                  <a:pt x="2858" y="2836"/>
                </a:lnTo>
                <a:lnTo>
                  <a:pt x="2858" y="2836"/>
                </a:lnTo>
                <a:lnTo>
                  <a:pt x="2858" y="2826"/>
                </a:lnTo>
                <a:lnTo>
                  <a:pt x="2858" y="2826"/>
                </a:lnTo>
                <a:lnTo>
                  <a:pt x="2858" y="2817"/>
                </a:lnTo>
                <a:lnTo>
                  <a:pt x="2858" y="2817"/>
                </a:lnTo>
                <a:lnTo>
                  <a:pt x="2858" y="2807"/>
                </a:lnTo>
                <a:lnTo>
                  <a:pt x="2858" y="2807"/>
                </a:lnTo>
                <a:lnTo>
                  <a:pt x="2858" y="2795"/>
                </a:lnTo>
                <a:lnTo>
                  <a:pt x="2858" y="2795"/>
                </a:lnTo>
                <a:lnTo>
                  <a:pt x="2858" y="2783"/>
                </a:lnTo>
                <a:lnTo>
                  <a:pt x="2858" y="2783"/>
                </a:lnTo>
                <a:lnTo>
                  <a:pt x="2858" y="2771"/>
                </a:lnTo>
                <a:lnTo>
                  <a:pt x="2858" y="2771"/>
                </a:lnTo>
                <a:lnTo>
                  <a:pt x="2858" y="2758"/>
                </a:lnTo>
                <a:lnTo>
                  <a:pt x="2858" y="2758"/>
                </a:lnTo>
                <a:lnTo>
                  <a:pt x="2857" y="2746"/>
                </a:lnTo>
                <a:lnTo>
                  <a:pt x="2857" y="2746"/>
                </a:lnTo>
                <a:lnTo>
                  <a:pt x="2857" y="2734"/>
                </a:lnTo>
                <a:lnTo>
                  <a:pt x="2857" y="2734"/>
                </a:lnTo>
                <a:lnTo>
                  <a:pt x="2856" y="2722"/>
                </a:lnTo>
                <a:lnTo>
                  <a:pt x="2856" y="2722"/>
                </a:lnTo>
                <a:lnTo>
                  <a:pt x="2854" y="2709"/>
                </a:lnTo>
                <a:lnTo>
                  <a:pt x="2854" y="2709"/>
                </a:lnTo>
                <a:lnTo>
                  <a:pt x="2854" y="2696"/>
                </a:lnTo>
                <a:lnTo>
                  <a:pt x="2854" y="2696"/>
                </a:lnTo>
                <a:lnTo>
                  <a:pt x="2853" y="2683"/>
                </a:lnTo>
                <a:lnTo>
                  <a:pt x="2853" y="2683"/>
                </a:lnTo>
                <a:lnTo>
                  <a:pt x="2852" y="2671"/>
                </a:lnTo>
                <a:lnTo>
                  <a:pt x="2852" y="2671"/>
                </a:lnTo>
                <a:lnTo>
                  <a:pt x="2850" y="2659"/>
                </a:lnTo>
                <a:lnTo>
                  <a:pt x="2850" y="2659"/>
                </a:lnTo>
                <a:lnTo>
                  <a:pt x="2849" y="2647"/>
                </a:lnTo>
                <a:lnTo>
                  <a:pt x="2849" y="2647"/>
                </a:lnTo>
                <a:lnTo>
                  <a:pt x="2846" y="2634"/>
                </a:lnTo>
                <a:lnTo>
                  <a:pt x="2846" y="2634"/>
                </a:lnTo>
                <a:lnTo>
                  <a:pt x="2845" y="2622"/>
                </a:lnTo>
                <a:lnTo>
                  <a:pt x="2845" y="2622"/>
                </a:lnTo>
                <a:lnTo>
                  <a:pt x="2843" y="2610"/>
                </a:lnTo>
                <a:lnTo>
                  <a:pt x="2843" y="2610"/>
                </a:lnTo>
                <a:lnTo>
                  <a:pt x="2841" y="2598"/>
                </a:lnTo>
                <a:lnTo>
                  <a:pt x="2841" y="2598"/>
                </a:lnTo>
                <a:lnTo>
                  <a:pt x="2839" y="2585"/>
                </a:lnTo>
                <a:lnTo>
                  <a:pt x="2839" y="2585"/>
                </a:lnTo>
                <a:lnTo>
                  <a:pt x="2837" y="2572"/>
                </a:lnTo>
                <a:lnTo>
                  <a:pt x="2837" y="2572"/>
                </a:lnTo>
                <a:lnTo>
                  <a:pt x="2835" y="2560"/>
                </a:lnTo>
                <a:lnTo>
                  <a:pt x="2835" y="2560"/>
                </a:lnTo>
                <a:lnTo>
                  <a:pt x="2832" y="2547"/>
                </a:lnTo>
                <a:lnTo>
                  <a:pt x="2832" y="2547"/>
                </a:lnTo>
                <a:lnTo>
                  <a:pt x="2830" y="2535"/>
                </a:lnTo>
                <a:lnTo>
                  <a:pt x="2830" y="2535"/>
                </a:lnTo>
                <a:lnTo>
                  <a:pt x="2827" y="2523"/>
                </a:lnTo>
                <a:lnTo>
                  <a:pt x="2827" y="2523"/>
                </a:lnTo>
                <a:lnTo>
                  <a:pt x="2824" y="2511"/>
                </a:lnTo>
                <a:lnTo>
                  <a:pt x="2824" y="2511"/>
                </a:lnTo>
                <a:lnTo>
                  <a:pt x="2822" y="2498"/>
                </a:lnTo>
                <a:lnTo>
                  <a:pt x="2822" y="2498"/>
                </a:lnTo>
                <a:lnTo>
                  <a:pt x="2819" y="2486"/>
                </a:lnTo>
                <a:lnTo>
                  <a:pt x="2819" y="2486"/>
                </a:lnTo>
                <a:lnTo>
                  <a:pt x="2815" y="2474"/>
                </a:lnTo>
                <a:lnTo>
                  <a:pt x="2815" y="2474"/>
                </a:lnTo>
                <a:lnTo>
                  <a:pt x="2812" y="2462"/>
                </a:lnTo>
                <a:lnTo>
                  <a:pt x="2812" y="2462"/>
                </a:lnTo>
                <a:lnTo>
                  <a:pt x="2809" y="2449"/>
                </a:lnTo>
                <a:lnTo>
                  <a:pt x="2809" y="2449"/>
                </a:lnTo>
                <a:lnTo>
                  <a:pt x="2805" y="2437"/>
                </a:lnTo>
                <a:lnTo>
                  <a:pt x="2805" y="2437"/>
                </a:lnTo>
                <a:lnTo>
                  <a:pt x="2803" y="2425"/>
                </a:lnTo>
                <a:lnTo>
                  <a:pt x="2803" y="2425"/>
                </a:lnTo>
                <a:lnTo>
                  <a:pt x="2798" y="2413"/>
                </a:lnTo>
                <a:lnTo>
                  <a:pt x="2798" y="2413"/>
                </a:lnTo>
                <a:lnTo>
                  <a:pt x="2796" y="2399"/>
                </a:lnTo>
                <a:lnTo>
                  <a:pt x="2796" y="2399"/>
                </a:lnTo>
                <a:lnTo>
                  <a:pt x="2792" y="2387"/>
                </a:lnTo>
                <a:lnTo>
                  <a:pt x="2792" y="2387"/>
                </a:lnTo>
                <a:lnTo>
                  <a:pt x="2788" y="2374"/>
                </a:lnTo>
                <a:lnTo>
                  <a:pt x="2788" y="2374"/>
                </a:lnTo>
                <a:lnTo>
                  <a:pt x="2783" y="2362"/>
                </a:lnTo>
                <a:lnTo>
                  <a:pt x="2783" y="2362"/>
                </a:lnTo>
                <a:lnTo>
                  <a:pt x="2779" y="2350"/>
                </a:lnTo>
                <a:lnTo>
                  <a:pt x="2779" y="2350"/>
                </a:lnTo>
                <a:lnTo>
                  <a:pt x="2775" y="2338"/>
                </a:lnTo>
                <a:lnTo>
                  <a:pt x="2775" y="2338"/>
                </a:lnTo>
                <a:lnTo>
                  <a:pt x="2771" y="2325"/>
                </a:lnTo>
                <a:lnTo>
                  <a:pt x="2771" y="2325"/>
                </a:lnTo>
                <a:lnTo>
                  <a:pt x="2767" y="2313"/>
                </a:lnTo>
                <a:lnTo>
                  <a:pt x="2767" y="2313"/>
                </a:lnTo>
                <a:lnTo>
                  <a:pt x="2763" y="2301"/>
                </a:lnTo>
                <a:lnTo>
                  <a:pt x="2763" y="2301"/>
                </a:lnTo>
                <a:lnTo>
                  <a:pt x="2759" y="2289"/>
                </a:lnTo>
                <a:lnTo>
                  <a:pt x="2759" y="2289"/>
                </a:lnTo>
                <a:lnTo>
                  <a:pt x="2754" y="2276"/>
                </a:lnTo>
                <a:lnTo>
                  <a:pt x="2754" y="2276"/>
                </a:lnTo>
                <a:lnTo>
                  <a:pt x="2749" y="2264"/>
                </a:lnTo>
                <a:lnTo>
                  <a:pt x="2749" y="2264"/>
                </a:lnTo>
                <a:lnTo>
                  <a:pt x="2744" y="2252"/>
                </a:lnTo>
                <a:lnTo>
                  <a:pt x="2744" y="2252"/>
                </a:lnTo>
                <a:lnTo>
                  <a:pt x="2740" y="2240"/>
                </a:lnTo>
                <a:lnTo>
                  <a:pt x="2740" y="2240"/>
                </a:lnTo>
                <a:lnTo>
                  <a:pt x="2734" y="2227"/>
                </a:lnTo>
                <a:lnTo>
                  <a:pt x="2734" y="2227"/>
                </a:lnTo>
                <a:lnTo>
                  <a:pt x="2730" y="2215"/>
                </a:lnTo>
                <a:lnTo>
                  <a:pt x="2730" y="2215"/>
                </a:lnTo>
                <a:lnTo>
                  <a:pt x="2725" y="2203"/>
                </a:lnTo>
                <a:lnTo>
                  <a:pt x="2725" y="2203"/>
                </a:lnTo>
                <a:lnTo>
                  <a:pt x="2719" y="2191"/>
                </a:lnTo>
                <a:lnTo>
                  <a:pt x="2719" y="2191"/>
                </a:lnTo>
                <a:lnTo>
                  <a:pt x="2714" y="2178"/>
                </a:lnTo>
                <a:lnTo>
                  <a:pt x="2714" y="2178"/>
                </a:lnTo>
                <a:lnTo>
                  <a:pt x="2710" y="2166"/>
                </a:lnTo>
                <a:lnTo>
                  <a:pt x="2710" y="2166"/>
                </a:lnTo>
                <a:lnTo>
                  <a:pt x="2705" y="2154"/>
                </a:lnTo>
                <a:lnTo>
                  <a:pt x="2705" y="2154"/>
                </a:lnTo>
                <a:lnTo>
                  <a:pt x="2699" y="2142"/>
                </a:lnTo>
                <a:lnTo>
                  <a:pt x="2699" y="2142"/>
                </a:lnTo>
                <a:lnTo>
                  <a:pt x="2694" y="2129"/>
                </a:lnTo>
                <a:lnTo>
                  <a:pt x="2694" y="2129"/>
                </a:lnTo>
                <a:lnTo>
                  <a:pt x="2688" y="2117"/>
                </a:lnTo>
                <a:lnTo>
                  <a:pt x="2688" y="2117"/>
                </a:lnTo>
                <a:lnTo>
                  <a:pt x="2681" y="2105"/>
                </a:lnTo>
                <a:lnTo>
                  <a:pt x="2681" y="2105"/>
                </a:lnTo>
                <a:lnTo>
                  <a:pt x="2676" y="2093"/>
                </a:lnTo>
                <a:lnTo>
                  <a:pt x="2676" y="2093"/>
                </a:lnTo>
                <a:lnTo>
                  <a:pt x="2670" y="2080"/>
                </a:lnTo>
                <a:lnTo>
                  <a:pt x="2670" y="2080"/>
                </a:lnTo>
                <a:lnTo>
                  <a:pt x="2665" y="2068"/>
                </a:lnTo>
                <a:lnTo>
                  <a:pt x="2665" y="2068"/>
                </a:lnTo>
                <a:lnTo>
                  <a:pt x="2658" y="2057"/>
                </a:lnTo>
                <a:lnTo>
                  <a:pt x="2658" y="2057"/>
                </a:lnTo>
                <a:lnTo>
                  <a:pt x="2653" y="2045"/>
                </a:lnTo>
                <a:lnTo>
                  <a:pt x="2653" y="2045"/>
                </a:lnTo>
                <a:lnTo>
                  <a:pt x="2647" y="2033"/>
                </a:lnTo>
                <a:lnTo>
                  <a:pt x="2647" y="2033"/>
                </a:lnTo>
                <a:lnTo>
                  <a:pt x="2641" y="2020"/>
                </a:lnTo>
                <a:lnTo>
                  <a:pt x="2641" y="2020"/>
                </a:lnTo>
                <a:lnTo>
                  <a:pt x="2635" y="2008"/>
                </a:lnTo>
                <a:lnTo>
                  <a:pt x="2635" y="2008"/>
                </a:lnTo>
                <a:lnTo>
                  <a:pt x="2628" y="1996"/>
                </a:lnTo>
                <a:lnTo>
                  <a:pt x="2628" y="1996"/>
                </a:lnTo>
                <a:lnTo>
                  <a:pt x="2621" y="1984"/>
                </a:lnTo>
                <a:lnTo>
                  <a:pt x="2621" y="1984"/>
                </a:lnTo>
                <a:lnTo>
                  <a:pt x="2616" y="1971"/>
                </a:lnTo>
                <a:lnTo>
                  <a:pt x="2616" y="1971"/>
                </a:lnTo>
                <a:lnTo>
                  <a:pt x="2609" y="1959"/>
                </a:lnTo>
                <a:lnTo>
                  <a:pt x="2609" y="1959"/>
                </a:lnTo>
                <a:lnTo>
                  <a:pt x="2602" y="1947"/>
                </a:lnTo>
                <a:lnTo>
                  <a:pt x="2602" y="1947"/>
                </a:lnTo>
                <a:lnTo>
                  <a:pt x="2596" y="1936"/>
                </a:lnTo>
                <a:lnTo>
                  <a:pt x="2596" y="1936"/>
                </a:lnTo>
                <a:lnTo>
                  <a:pt x="2590" y="1924"/>
                </a:lnTo>
                <a:lnTo>
                  <a:pt x="2590" y="1924"/>
                </a:lnTo>
                <a:lnTo>
                  <a:pt x="2583" y="1912"/>
                </a:lnTo>
                <a:lnTo>
                  <a:pt x="2583" y="1912"/>
                </a:lnTo>
                <a:lnTo>
                  <a:pt x="2577" y="1899"/>
                </a:lnTo>
                <a:lnTo>
                  <a:pt x="2577" y="1899"/>
                </a:lnTo>
                <a:lnTo>
                  <a:pt x="2570" y="1887"/>
                </a:lnTo>
                <a:lnTo>
                  <a:pt x="2570" y="1887"/>
                </a:lnTo>
                <a:lnTo>
                  <a:pt x="2563" y="1875"/>
                </a:lnTo>
                <a:lnTo>
                  <a:pt x="2563" y="1875"/>
                </a:lnTo>
                <a:lnTo>
                  <a:pt x="2556" y="1864"/>
                </a:lnTo>
                <a:lnTo>
                  <a:pt x="2556" y="1864"/>
                </a:lnTo>
                <a:lnTo>
                  <a:pt x="2549" y="1852"/>
                </a:lnTo>
                <a:lnTo>
                  <a:pt x="2549" y="1852"/>
                </a:lnTo>
                <a:lnTo>
                  <a:pt x="2543" y="1839"/>
                </a:lnTo>
                <a:lnTo>
                  <a:pt x="2543" y="1839"/>
                </a:lnTo>
                <a:lnTo>
                  <a:pt x="2534" y="1827"/>
                </a:lnTo>
                <a:lnTo>
                  <a:pt x="2534" y="1827"/>
                </a:lnTo>
                <a:lnTo>
                  <a:pt x="2528" y="1815"/>
                </a:lnTo>
                <a:lnTo>
                  <a:pt x="2528" y="1815"/>
                </a:lnTo>
                <a:lnTo>
                  <a:pt x="2521" y="1804"/>
                </a:lnTo>
                <a:lnTo>
                  <a:pt x="2521" y="1804"/>
                </a:lnTo>
                <a:lnTo>
                  <a:pt x="2514" y="1792"/>
                </a:lnTo>
                <a:lnTo>
                  <a:pt x="2514" y="1792"/>
                </a:lnTo>
                <a:lnTo>
                  <a:pt x="2506" y="1779"/>
                </a:lnTo>
                <a:lnTo>
                  <a:pt x="2506" y="1779"/>
                </a:lnTo>
                <a:lnTo>
                  <a:pt x="2499" y="1767"/>
                </a:lnTo>
                <a:lnTo>
                  <a:pt x="2499" y="1767"/>
                </a:lnTo>
                <a:lnTo>
                  <a:pt x="2492" y="1755"/>
                </a:lnTo>
                <a:lnTo>
                  <a:pt x="2492" y="1755"/>
                </a:lnTo>
                <a:lnTo>
                  <a:pt x="2484" y="1744"/>
                </a:lnTo>
                <a:lnTo>
                  <a:pt x="2484" y="1744"/>
                </a:lnTo>
                <a:lnTo>
                  <a:pt x="2477" y="1732"/>
                </a:lnTo>
                <a:lnTo>
                  <a:pt x="2477" y="1732"/>
                </a:lnTo>
                <a:lnTo>
                  <a:pt x="2470" y="1720"/>
                </a:lnTo>
                <a:lnTo>
                  <a:pt x="2470" y="1720"/>
                </a:lnTo>
                <a:lnTo>
                  <a:pt x="2462" y="1709"/>
                </a:lnTo>
                <a:lnTo>
                  <a:pt x="2462" y="1709"/>
                </a:lnTo>
                <a:lnTo>
                  <a:pt x="2455" y="1696"/>
                </a:lnTo>
                <a:lnTo>
                  <a:pt x="2455" y="1696"/>
                </a:lnTo>
                <a:lnTo>
                  <a:pt x="2447" y="1684"/>
                </a:lnTo>
                <a:lnTo>
                  <a:pt x="2447" y="1684"/>
                </a:lnTo>
                <a:lnTo>
                  <a:pt x="2440" y="1672"/>
                </a:lnTo>
                <a:lnTo>
                  <a:pt x="2440" y="1672"/>
                </a:lnTo>
                <a:lnTo>
                  <a:pt x="2432" y="1661"/>
                </a:lnTo>
                <a:lnTo>
                  <a:pt x="2432" y="1661"/>
                </a:lnTo>
                <a:lnTo>
                  <a:pt x="2424" y="1649"/>
                </a:lnTo>
                <a:lnTo>
                  <a:pt x="2424" y="1649"/>
                </a:lnTo>
                <a:lnTo>
                  <a:pt x="2417" y="1637"/>
                </a:lnTo>
                <a:lnTo>
                  <a:pt x="2417" y="1637"/>
                </a:lnTo>
                <a:lnTo>
                  <a:pt x="2409" y="1626"/>
                </a:lnTo>
                <a:lnTo>
                  <a:pt x="2409" y="1626"/>
                </a:lnTo>
                <a:lnTo>
                  <a:pt x="2401" y="1613"/>
                </a:lnTo>
                <a:lnTo>
                  <a:pt x="2401" y="1613"/>
                </a:lnTo>
                <a:lnTo>
                  <a:pt x="2394" y="1601"/>
                </a:lnTo>
                <a:lnTo>
                  <a:pt x="2394" y="1601"/>
                </a:lnTo>
                <a:lnTo>
                  <a:pt x="2386" y="1590"/>
                </a:lnTo>
                <a:lnTo>
                  <a:pt x="2386" y="1590"/>
                </a:lnTo>
                <a:lnTo>
                  <a:pt x="2378" y="1578"/>
                </a:lnTo>
                <a:lnTo>
                  <a:pt x="2378" y="1578"/>
                </a:lnTo>
                <a:lnTo>
                  <a:pt x="2371" y="1567"/>
                </a:lnTo>
                <a:lnTo>
                  <a:pt x="2371" y="1567"/>
                </a:lnTo>
                <a:lnTo>
                  <a:pt x="2363" y="1555"/>
                </a:lnTo>
                <a:lnTo>
                  <a:pt x="2363" y="1555"/>
                </a:lnTo>
                <a:lnTo>
                  <a:pt x="2355" y="1543"/>
                </a:lnTo>
                <a:lnTo>
                  <a:pt x="2355" y="1543"/>
                </a:lnTo>
                <a:lnTo>
                  <a:pt x="2347" y="1532"/>
                </a:lnTo>
                <a:lnTo>
                  <a:pt x="2347" y="1532"/>
                </a:lnTo>
                <a:lnTo>
                  <a:pt x="2338" y="1519"/>
                </a:lnTo>
                <a:lnTo>
                  <a:pt x="2338" y="1519"/>
                </a:lnTo>
                <a:lnTo>
                  <a:pt x="2332" y="1509"/>
                </a:lnTo>
                <a:lnTo>
                  <a:pt x="2332" y="1509"/>
                </a:lnTo>
                <a:lnTo>
                  <a:pt x="2323" y="1496"/>
                </a:lnTo>
                <a:lnTo>
                  <a:pt x="2323" y="1496"/>
                </a:lnTo>
                <a:lnTo>
                  <a:pt x="2315" y="1485"/>
                </a:lnTo>
                <a:lnTo>
                  <a:pt x="2315" y="1485"/>
                </a:lnTo>
                <a:lnTo>
                  <a:pt x="2307" y="1473"/>
                </a:lnTo>
                <a:lnTo>
                  <a:pt x="2307" y="1473"/>
                </a:lnTo>
                <a:lnTo>
                  <a:pt x="2299" y="1462"/>
                </a:lnTo>
                <a:lnTo>
                  <a:pt x="2299" y="1462"/>
                </a:lnTo>
                <a:lnTo>
                  <a:pt x="2291" y="1450"/>
                </a:lnTo>
                <a:lnTo>
                  <a:pt x="2291" y="1450"/>
                </a:lnTo>
                <a:lnTo>
                  <a:pt x="2283" y="1439"/>
                </a:lnTo>
                <a:lnTo>
                  <a:pt x="2283" y="1439"/>
                </a:lnTo>
                <a:lnTo>
                  <a:pt x="2274" y="1427"/>
                </a:lnTo>
                <a:lnTo>
                  <a:pt x="2274" y="1427"/>
                </a:lnTo>
                <a:lnTo>
                  <a:pt x="2266" y="1416"/>
                </a:lnTo>
                <a:lnTo>
                  <a:pt x="2266" y="1416"/>
                </a:lnTo>
                <a:lnTo>
                  <a:pt x="2258" y="1404"/>
                </a:lnTo>
                <a:lnTo>
                  <a:pt x="2258" y="1404"/>
                </a:lnTo>
                <a:lnTo>
                  <a:pt x="2250" y="1393"/>
                </a:lnTo>
                <a:lnTo>
                  <a:pt x="2250" y="1393"/>
                </a:lnTo>
                <a:lnTo>
                  <a:pt x="2242" y="1381"/>
                </a:lnTo>
                <a:lnTo>
                  <a:pt x="2242" y="1381"/>
                </a:lnTo>
                <a:lnTo>
                  <a:pt x="2234" y="1370"/>
                </a:lnTo>
                <a:lnTo>
                  <a:pt x="2234" y="1370"/>
                </a:lnTo>
                <a:lnTo>
                  <a:pt x="2225" y="1357"/>
                </a:lnTo>
                <a:lnTo>
                  <a:pt x="2225" y="1357"/>
                </a:lnTo>
                <a:lnTo>
                  <a:pt x="2217" y="1347"/>
                </a:lnTo>
                <a:lnTo>
                  <a:pt x="2217" y="1347"/>
                </a:lnTo>
                <a:lnTo>
                  <a:pt x="2209" y="1336"/>
                </a:lnTo>
                <a:lnTo>
                  <a:pt x="2209" y="1336"/>
                </a:lnTo>
                <a:lnTo>
                  <a:pt x="2201" y="1323"/>
                </a:lnTo>
                <a:lnTo>
                  <a:pt x="2201" y="1323"/>
                </a:lnTo>
                <a:lnTo>
                  <a:pt x="2193" y="1312"/>
                </a:lnTo>
                <a:lnTo>
                  <a:pt x="2193" y="1312"/>
                </a:lnTo>
                <a:lnTo>
                  <a:pt x="2185" y="1300"/>
                </a:lnTo>
                <a:lnTo>
                  <a:pt x="2185" y="1300"/>
                </a:lnTo>
                <a:lnTo>
                  <a:pt x="2176" y="1289"/>
                </a:lnTo>
                <a:lnTo>
                  <a:pt x="2176" y="1289"/>
                </a:lnTo>
                <a:lnTo>
                  <a:pt x="2168" y="1278"/>
                </a:lnTo>
                <a:lnTo>
                  <a:pt x="2168" y="1278"/>
                </a:lnTo>
                <a:lnTo>
                  <a:pt x="2160" y="1266"/>
                </a:lnTo>
                <a:lnTo>
                  <a:pt x="2160" y="1266"/>
                </a:lnTo>
                <a:lnTo>
                  <a:pt x="2152" y="1255"/>
                </a:lnTo>
                <a:lnTo>
                  <a:pt x="2152" y="1255"/>
                </a:lnTo>
                <a:lnTo>
                  <a:pt x="2144" y="1244"/>
                </a:lnTo>
                <a:lnTo>
                  <a:pt x="2144" y="1244"/>
                </a:lnTo>
                <a:lnTo>
                  <a:pt x="2136" y="1234"/>
                </a:lnTo>
                <a:lnTo>
                  <a:pt x="2136" y="1234"/>
                </a:lnTo>
                <a:lnTo>
                  <a:pt x="2127" y="1221"/>
                </a:lnTo>
                <a:lnTo>
                  <a:pt x="2127" y="1221"/>
                </a:lnTo>
                <a:lnTo>
                  <a:pt x="2119" y="1210"/>
                </a:lnTo>
                <a:lnTo>
                  <a:pt x="2119" y="1210"/>
                </a:lnTo>
                <a:lnTo>
                  <a:pt x="2111" y="1199"/>
                </a:lnTo>
                <a:lnTo>
                  <a:pt x="2111" y="1199"/>
                </a:lnTo>
                <a:lnTo>
                  <a:pt x="2103" y="1189"/>
                </a:lnTo>
                <a:lnTo>
                  <a:pt x="2103" y="1189"/>
                </a:lnTo>
                <a:lnTo>
                  <a:pt x="2095" y="1176"/>
                </a:lnTo>
                <a:lnTo>
                  <a:pt x="2095" y="1176"/>
                </a:lnTo>
                <a:lnTo>
                  <a:pt x="2087" y="1165"/>
                </a:lnTo>
                <a:lnTo>
                  <a:pt x="2087" y="1165"/>
                </a:lnTo>
                <a:lnTo>
                  <a:pt x="2078" y="1155"/>
                </a:lnTo>
                <a:lnTo>
                  <a:pt x="2078" y="1155"/>
                </a:lnTo>
                <a:lnTo>
                  <a:pt x="2070" y="1144"/>
                </a:lnTo>
                <a:lnTo>
                  <a:pt x="2070" y="1144"/>
                </a:lnTo>
                <a:lnTo>
                  <a:pt x="2063" y="1133"/>
                </a:lnTo>
                <a:lnTo>
                  <a:pt x="2063" y="1133"/>
                </a:lnTo>
                <a:lnTo>
                  <a:pt x="2055" y="1121"/>
                </a:lnTo>
                <a:lnTo>
                  <a:pt x="2055" y="1121"/>
                </a:lnTo>
                <a:lnTo>
                  <a:pt x="2047" y="1110"/>
                </a:lnTo>
                <a:lnTo>
                  <a:pt x="2047" y="1110"/>
                </a:lnTo>
                <a:lnTo>
                  <a:pt x="2039" y="1099"/>
                </a:lnTo>
                <a:lnTo>
                  <a:pt x="2039" y="1099"/>
                </a:lnTo>
                <a:lnTo>
                  <a:pt x="2031" y="1088"/>
                </a:lnTo>
                <a:lnTo>
                  <a:pt x="2031" y="1088"/>
                </a:lnTo>
                <a:lnTo>
                  <a:pt x="2023" y="1077"/>
                </a:lnTo>
                <a:lnTo>
                  <a:pt x="2023" y="1077"/>
                </a:lnTo>
                <a:lnTo>
                  <a:pt x="2014" y="1066"/>
                </a:lnTo>
                <a:lnTo>
                  <a:pt x="2014" y="1066"/>
                </a:lnTo>
                <a:lnTo>
                  <a:pt x="2006" y="1055"/>
                </a:lnTo>
                <a:lnTo>
                  <a:pt x="2006" y="1055"/>
                </a:lnTo>
                <a:lnTo>
                  <a:pt x="1998" y="1044"/>
                </a:lnTo>
                <a:lnTo>
                  <a:pt x="1998" y="1044"/>
                </a:lnTo>
                <a:lnTo>
                  <a:pt x="1990" y="1033"/>
                </a:lnTo>
                <a:lnTo>
                  <a:pt x="1990" y="1033"/>
                </a:lnTo>
                <a:lnTo>
                  <a:pt x="1982" y="1022"/>
                </a:lnTo>
                <a:lnTo>
                  <a:pt x="1982" y="1022"/>
                </a:lnTo>
                <a:lnTo>
                  <a:pt x="1975" y="1012"/>
                </a:lnTo>
                <a:lnTo>
                  <a:pt x="1975" y="1012"/>
                </a:lnTo>
                <a:lnTo>
                  <a:pt x="1967" y="1001"/>
                </a:lnTo>
                <a:lnTo>
                  <a:pt x="1967" y="1001"/>
                </a:lnTo>
                <a:lnTo>
                  <a:pt x="1959" y="990"/>
                </a:lnTo>
                <a:lnTo>
                  <a:pt x="1959" y="990"/>
                </a:lnTo>
                <a:lnTo>
                  <a:pt x="1950" y="979"/>
                </a:lnTo>
                <a:lnTo>
                  <a:pt x="1950" y="979"/>
                </a:lnTo>
                <a:lnTo>
                  <a:pt x="1944" y="968"/>
                </a:lnTo>
                <a:lnTo>
                  <a:pt x="1944" y="968"/>
                </a:lnTo>
                <a:lnTo>
                  <a:pt x="1935" y="957"/>
                </a:lnTo>
                <a:lnTo>
                  <a:pt x="1935" y="957"/>
                </a:lnTo>
                <a:lnTo>
                  <a:pt x="1927" y="946"/>
                </a:lnTo>
                <a:lnTo>
                  <a:pt x="1927" y="946"/>
                </a:lnTo>
                <a:lnTo>
                  <a:pt x="1919" y="935"/>
                </a:lnTo>
                <a:lnTo>
                  <a:pt x="1919" y="935"/>
                </a:lnTo>
                <a:lnTo>
                  <a:pt x="1912" y="924"/>
                </a:lnTo>
                <a:lnTo>
                  <a:pt x="1912" y="924"/>
                </a:lnTo>
                <a:lnTo>
                  <a:pt x="1904" y="914"/>
                </a:lnTo>
                <a:lnTo>
                  <a:pt x="1904" y="914"/>
                </a:lnTo>
                <a:lnTo>
                  <a:pt x="1896" y="903"/>
                </a:lnTo>
                <a:lnTo>
                  <a:pt x="1896" y="903"/>
                </a:lnTo>
                <a:lnTo>
                  <a:pt x="1889" y="892"/>
                </a:lnTo>
                <a:lnTo>
                  <a:pt x="1889" y="892"/>
                </a:lnTo>
                <a:lnTo>
                  <a:pt x="1881" y="882"/>
                </a:lnTo>
                <a:lnTo>
                  <a:pt x="1881" y="882"/>
                </a:lnTo>
                <a:lnTo>
                  <a:pt x="1874" y="871"/>
                </a:lnTo>
                <a:lnTo>
                  <a:pt x="1874" y="871"/>
                </a:lnTo>
                <a:lnTo>
                  <a:pt x="1866" y="860"/>
                </a:lnTo>
                <a:lnTo>
                  <a:pt x="1866" y="860"/>
                </a:lnTo>
                <a:lnTo>
                  <a:pt x="1859" y="850"/>
                </a:lnTo>
                <a:lnTo>
                  <a:pt x="1859" y="850"/>
                </a:lnTo>
                <a:lnTo>
                  <a:pt x="1851" y="839"/>
                </a:lnTo>
                <a:lnTo>
                  <a:pt x="1851" y="839"/>
                </a:lnTo>
                <a:lnTo>
                  <a:pt x="1844" y="829"/>
                </a:lnTo>
                <a:lnTo>
                  <a:pt x="1844" y="829"/>
                </a:lnTo>
                <a:lnTo>
                  <a:pt x="1836" y="818"/>
                </a:lnTo>
                <a:lnTo>
                  <a:pt x="1836" y="818"/>
                </a:lnTo>
                <a:lnTo>
                  <a:pt x="1829" y="807"/>
                </a:lnTo>
                <a:lnTo>
                  <a:pt x="1829" y="807"/>
                </a:lnTo>
                <a:lnTo>
                  <a:pt x="1822" y="798"/>
                </a:lnTo>
                <a:lnTo>
                  <a:pt x="1822" y="798"/>
                </a:lnTo>
                <a:lnTo>
                  <a:pt x="1814" y="787"/>
                </a:lnTo>
                <a:lnTo>
                  <a:pt x="1814" y="787"/>
                </a:lnTo>
                <a:lnTo>
                  <a:pt x="1807" y="776"/>
                </a:lnTo>
                <a:lnTo>
                  <a:pt x="1807" y="776"/>
                </a:lnTo>
                <a:lnTo>
                  <a:pt x="1801" y="767"/>
                </a:lnTo>
                <a:lnTo>
                  <a:pt x="1801" y="767"/>
                </a:lnTo>
                <a:lnTo>
                  <a:pt x="1794" y="756"/>
                </a:lnTo>
                <a:lnTo>
                  <a:pt x="1794" y="756"/>
                </a:lnTo>
                <a:lnTo>
                  <a:pt x="1786" y="745"/>
                </a:lnTo>
                <a:lnTo>
                  <a:pt x="1786" y="745"/>
                </a:lnTo>
                <a:lnTo>
                  <a:pt x="1779" y="735"/>
                </a:lnTo>
                <a:lnTo>
                  <a:pt x="1779" y="735"/>
                </a:lnTo>
                <a:lnTo>
                  <a:pt x="1772" y="724"/>
                </a:lnTo>
                <a:lnTo>
                  <a:pt x="1772" y="724"/>
                </a:lnTo>
                <a:lnTo>
                  <a:pt x="1765" y="713"/>
                </a:lnTo>
                <a:lnTo>
                  <a:pt x="1765" y="713"/>
                </a:lnTo>
                <a:lnTo>
                  <a:pt x="1758" y="704"/>
                </a:lnTo>
                <a:lnTo>
                  <a:pt x="1758" y="704"/>
                </a:lnTo>
                <a:lnTo>
                  <a:pt x="1752" y="693"/>
                </a:lnTo>
                <a:lnTo>
                  <a:pt x="1752" y="693"/>
                </a:lnTo>
                <a:lnTo>
                  <a:pt x="1745" y="683"/>
                </a:lnTo>
                <a:lnTo>
                  <a:pt x="1745" y="683"/>
                </a:lnTo>
                <a:lnTo>
                  <a:pt x="1738" y="673"/>
                </a:lnTo>
                <a:lnTo>
                  <a:pt x="1738" y="673"/>
                </a:lnTo>
                <a:lnTo>
                  <a:pt x="1731" y="663"/>
                </a:lnTo>
                <a:lnTo>
                  <a:pt x="1731" y="663"/>
                </a:lnTo>
                <a:lnTo>
                  <a:pt x="1724" y="652"/>
                </a:lnTo>
                <a:lnTo>
                  <a:pt x="1724" y="652"/>
                </a:lnTo>
                <a:lnTo>
                  <a:pt x="1719" y="643"/>
                </a:lnTo>
                <a:lnTo>
                  <a:pt x="1719" y="643"/>
                </a:lnTo>
                <a:lnTo>
                  <a:pt x="1712" y="633"/>
                </a:lnTo>
                <a:lnTo>
                  <a:pt x="1712" y="633"/>
                </a:lnTo>
                <a:lnTo>
                  <a:pt x="1705" y="622"/>
                </a:lnTo>
                <a:lnTo>
                  <a:pt x="1705" y="622"/>
                </a:lnTo>
                <a:lnTo>
                  <a:pt x="1699" y="613"/>
                </a:lnTo>
                <a:lnTo>
                  <a:pt x="1699" y="613"/>
                </a:lnTo>
                <a:lnTo>
                  <a:pt x="1693" y="602"/>
                </a:lnTo>
                <a:lnTo>
                  <a:pt x="1693" y="602"/>
                </a:lnTo>
                <a:lnTo>
                  <a:pt x="1686" y="592"/>
                </a:lnTo>
                <a:lnTo>
                  <a:pt x="1686" y="592"/>
                </a:lnTo>
                <a:lnTo>
                  <a:pt x="1681" y="583"/>
                </a:lnTo>
                <a:lnTo>
                  <a:pt x="1681" y="583"/>
                </a:lnTo>
                <a:lnTo>
                  <a:pt x="1674" y="572"/>
                </a:lnTo>
                <a:lnTo>
                  <a:pt x="1674" y="572"/>
                </a:lnTo>
                <a:lnTo>
                  <a:pt x="1669" y="562"/>
                </a:lnTo>
                <a:lnTo>
                  <a:pt x="1669" y="562"/>
                </a:lnTo>
                <a:lnTo>
                  <a:pt x="1662" y="553"/>
                </a:lnTo>
                <a:lnTo>
                  <a:pt x="1662" y="553"/>
                </a:lnTo>
                <a:lnTo>
                  <a:pt x="1656" y="543"/>
                </a:lnTo>
                <a:lnTo>
                  <a:pt x="1656" y="543"/>
                </a:lnTo>
                <a:lnTo>
                  <a:pt x="1651" y="532"/>
                </a:lnTo>
                <a:lnTo>
                  <a:pt x="1651" y="532"/>
                </a:lnTo>
                <a:lnTo>
                  <a:pt x="1644" y="523"/>
                </a:lnTo>
                <a:lnTo>
                  <a:pt x="1644" y="523"/>
                </a:lnTo>
                <a:lnTo>
                  <a:pt x="1639" y="513"/>
                </a:lnTo>
                <a:lnTo>
                  <a:pt x="1639" y="513"/>
                </a:lnTo>
                <a:lnTo>
                  <a:pt x="1633" y="504"/>
                </a:lnTo>
                <a:lnTo>
                  <a:pt x="1633" y="504"/>
                </a:lnTo>
                <a:lnTo>
                  <a:pt x="1628" y="494"/>
                </a:lnTo>
                <a:lnTo>
                  <a:pt x="1628" y="494"/>
                </a:lnTo>
                <a:lnTo>
                  <a:pt x="1622" y="483"/>
                </a:lnTo>
                <a:lnTo>
                  <a:pt x="1622" y="483"/>
                </a:lnTo>
                <a:lnTo>
                  <a:pt x="1617" y="474"/>
                </a:lnTo>
                <a:lnTo>
                  <a:pt x="1617" y="474"/>
                </a:lnTo>
                <a:lnTo>
                  <a:pt x="1611" y="464"/>
                </a:lnTo>
                <a:lnTo>
                  <a:pt x="1611" y="464"/>
                </a:lnTo>
                <a:lnTo>
                  <a:pt x="1606" y="455"/>
                </a:lnTo>
                <a:lnTo>
                  <a:pt x="1606" y="455"/>
                </a:lnTo>
                <a:lnTo>
                  <a:pt x="1601" y="445"/>
                </a:lnTo>
                <a:lnTo>
                  <a:pt x="1601" y="445"/>
                </a:lnTo>
                <a:lnTo>
                  <a:pt x="1596" y="436"/>
                </a:lnTo>
                <a:lnTo>
                  <a:pt x="1596" y="436"/>
                </a:lnTo>
                <a:lnTo>
                  <a:pt x="1591" y="426"/>
                </a:lnTo>
                <a:lnTo>
                  <a:pt x="1591" y="426"/>
                </a:lnTo>
                <a:lnTo>
                  <a:pt x="1586" y="417"/>
                </a:lnTo>
                <a:lnTo>
                  <a:pt x="1586" y="417"/>
                </a:lnTo>
                <a:lnTo>
                  <a:pt x="1581" y="407"/>
                </a:lnTo>
                <a:lnTo>
                  <a:pt x="1581" y="407"/>
                </a:lnTo>
                <a:lnTo>
                  <a:pt x="1576" y="398"/>
                </a:lnTo>
                <a:lnTo>
                  <a:pt x="1576" y="398"/>
                </a:lnTo>
                <a:lnTo>
                  <a:pt x="1572" y="388"/>
                </a:lnTo>
                <a:lnTo>
                  <a:pt x="1572" y="388"/>
                </a:lnTo>
                <a:lnTo>
                  <a:pt x="1566" y="378"/>
                </a:lnTo>
                <a:lnTo>
                  <a:pt x="1566" y="378"/>
                </a:lnTo>
                <a:lnTo>
                  <a:pt x="1562" y="369"/>
                </a:lnTo>
                <a:lnTo>
                  <a:pt x="1562" y="369"/>
                </a:lnTo>
                <a:lnTo>
                  <a:pt x="1558" y="359"/>
                </a:lnTo>
                <a:lnTo>
                  <a:pt x="1558" y="359"/>
                </a:lnTo>
                <a:lnTo>
                  <a:pt x="1554" y="350"/>
                </a:lnTo>
                <a:lnTo>
                  <a:pt x="1554" y="350"/>
                </a:lnTo>
                <a:lnTo>
                  <a:pt x="1549" y="342"/>
                </a:lnTo>
                <a:lnTo>
                  <a:pt x="1549" y="342"/>
                </a:lnTo>
                <a:lnTo>
                  <a:pt x="1545" y="332"/>
                </a:lnTo>
                <a:lnTo>
                  <a:pt x="1545" y="332"/>
                </a:lnTo>
                <a:lnTo>
                  <a:pt x="1541" y="323"/>
                </a:lnTo>
                <a:lnTo>
                  <a:pt x="1541" y="323"/>
                </a:lnTo>
                <a:lnTo>
                  <a:pt x="1537" y="313"/>
                </a:lnTo>
                <a:lnTo>
                  <a:pt x="1537" y="313"/>
                </a:lnTo>
                <a:lnTo>
                  <a:pt x="1534" y="304"/>
                </a:lnTo>
                <a:lnTo>
                  <a:pt x="1534" y="304"/>
                </a:lnTo>
                <a:lnTo>
                  <a:pt x="1530" y="295"/>
                </a:lnTo>
                <a:lnTo>
                  <a:pt x="1530" y="295"/>
                </a:lnTo>
                <a:lnTo>
                  <a:pt x="1526" y="286"/>
                </a:lnTo>
                <a:lnTo>
                  <a:pt x="1526" y="286"/>
                </a:lnTo>
                <a:lnTo>
                  <a:pt x="1522" y="276"/>
                </a:lnTo>
                <a:lnTo>
                  <a:pt x="1522" y="276"/>
                </a:lnTo>
                <a:lnTo>
                  <a:pt x="1519" y="268"/>
                </a:lnTo>
                <a:lnTo>
                  <a:pt x="1519" y="268"/>
                </a:lnTo>
                <a:lnTo>
                  <a:pt x="1515" y="259"/>
                </a:lnTo>
                <a:lnTo>
                  <a:pt x="1515" y="259"/>
                </a:lnTo>
                <a:lnTo>
                  <a:pt x="1512" y="249"/>
                </a:lnTo>
                <a:lnTo>
                  <a:pt x="1512" y="249"/>
                </a:lnTo>
                <a:lnTo>
                  <a:pt x="1508" y="241"/>
                </a:lnTo>
                <a:lnTo>
                  <a:pt x="1508" y="241"/>
                </a:lnTo>
                <a:lnTo>
                  <a:pt x="1505" y="231"/>
                </a:lnTo>
                <a:lnTo>
                  <a:pt x="1505" y="231"/>
                </a:lnTo>
                <a:lnTo>
                  <a:pt x="1503" y="223"/>
                </a:lnTo>
                <a:lnTo>
                  <a:pt x="1503" y="223"/>
                </a:lnTo>
                <a:lnTo>
                  <a:pt x="1500" y="214"/>
                </a:lnTo>
                <a:lnTo>
                  <a:pt x="1500" y="214"/>
                </a:lnTo>
                <a:lnTo>
                  <a:pt x="1497" y="206"/>
                </a:lnTo>
                <a:lnTo>
                  <a:pt x="1497" y="206"/>
                </a:lnTo>
                <a:lnTo>
                  <a:pt x="1494" y="196"/>
                </a:lnTo>
                <a:lnTo>
                  <a:pt x="1494" y="196"/>
                </a:lnTo>
                <a:lnTo>
                  <a:pt x="1492" y="188"/>
                </a:lnTo>
                <a:lnTo>
                  <a:pt x="1492" y="188"/>
                </a:lnTo>
                <a:lnTo>
                  <a:pt x="1489" y="178"/>
                </a:lnTo>
                <a:lnTo>
                  <a:pt x="1489" y="178"/>
                </a:lnTo>
                <a:lnTo>
                  <a:pt x="1486" y="170"/>
                </a:lnTo>
                <a:lnTo>
                  <a:pt x="1486" y="170"/>
                </a:lnTo>
                <a:lnTo>
                  <a:pt x="1483" y="161"/>
                </a:lnTo>
                <a:lnTo>
                  <a:pt x="1483" y="161"/>
                </a:lnTo>
                <a:lnTo>
                  <a:pt x="1482" y="152"/>
                </a:lnTo>
                <a:lnTo>
                  <a:pt x="1482" y="152"/>
                </a:lnTo>
                <a:lnTo>
                  <a:pt x="1479" y="144"/>
                </a:lnTo>
                <a:lnTo>
                  <a:pt x="1479" y="144"/>
                </a:lnTo>
                <a:lnTo>
                  <a:pt x="1478" y="135"/>
                </a:lnTo>
                <a:lnTo>
                  <a:pt x="1478" y="135"/>
                </a:lnTo>
                <a:lnTo>
                  <a:pt x="1475" y="127"/>
                </a:lnTo>
                <a:lnTo>
                  <a:pt x="1475" y="127"/>
                </a:lnTo>
                <a:lnTo>
                  <a:pt x="1474" y="118"/>
                </a:lnTo>
                <a:lnTo>
                  <a:pt x="1474" y="118"/>
                </a:lnTo>
                <a:lnTo>
                  <a:pt x="1473" y="109"/>
                </a:lnTo>
                <a:lnTo>
                  <a:pt x="1473" y="109"/>
                </a:lnTo>
                <a:lnTo>
                  <a:pt x="1471" y="101"/>
                </a:lnTo>
                <a:lnTo>
                  <a:pt x="1471" y="101"/>
                </a:lnTo>
                <a:lnTo>
                  <a:pt x="1470" y="93"/>
                </a:lnTo>
                <a:lnTo>
                  <a:pt x="1470" y="93"/>
                </a:lnTo>
                <a:lnTo>
                  <a:pt x="1468" y="84"/>
                </a:lnTo>
                <a:lnTo>
                  <a:pt x="1468" y="84"/>
                </a:lnTo>
                <a:lnTo>
                  <a:pt x="1467" y="76"/>
                </a:lnTo>
                <a:lnTo>
                  <a:pt x="1467" y="76"/>
                </a:lnTo>
                <a:lnTo>
                  <a:pt x="1466" y="67"/>
                </a:lnTo>
                <a:lnTo>
                  <a:pt x="1466" y="67"/>
                </a:lnTo>
                <a:lnTo>
                  <a:pt x="1464" y="59"/>
                </a:lnTo>
                <a:lnTo>
                  <a:pt x="1464" y="59"/>
                </a:lnTo>
                <a:lnTo>
                  <a:pt x="1464" y="50"/>
                </a:lnTo>
                <a:lnTo>
                  <a:pt x="1464" y="50"/>
                </a:lnTo>
                <a:lnTo>
                  <a:pt x="1463" y="42"/>
                </a:lnTo>
                <a:lnTo>
                  <a:pt x="1463" y="42"/>
                </a:lnTo>
                <a:lnTo>
                  <a:pt x="1463" y="34"/>
                </a:lnTo>
                <a:lnTo>
                  <a:pt x="1463" y="34"/>
                </a:lnTo>
                <a:lnTo>
                  <a:pt x="1462" y="26"/>
                </a:lnTo>
                <a:lnTo>
                  <a:pt x="1462" y="26"/>
                </a:lnTo>
                <a:lnTo>
                  <a:pt x="1462" y="18"/>
                </a:lnTo>
                <a:lnTo>
                  <a:pt x="1462" y="18"/>
                </a:lnTo>
                <a:lnTo>
                  <a:pt x="1462" y="10"/>
                </a:lnTo>
                <a:lnTo>
                  <a:pt x="1462" y="10"/>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2"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60"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9"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8"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6"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5"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4"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2"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51"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9"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8"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7"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5"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4"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3"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1"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40"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9"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1"/>
                </a:lnTo>
                <a:lnTo>
                  <a:pt x="1437" y="0"/>
                </a:lnTo>
                <a:lnTo>
                  <a:pt x="1437" y="0"/>
                </a:lnTo>
                <a:lnTo>
                  <a:pt x="1437" y="0"/>
                </a:lnTo>
                <a:lnTo>
                  <a:pt x="1437" y="0"/>
                </a:lnTo>
                <a:lnTo>
                  <a:pt x="1437" y="0"/>
                </a:lnTo>
                <a:lnTo>
                  <a:pt x="1437"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6"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4"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3"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2"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30"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9"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8"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6"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5"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4"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0"/>
                </a:lnTo>
                <a:lnTo>
                  <a:pt x="1422" y="1"/>
                </a:lnTo>
                <a:lnTo>
                  <a:pt x="1422" y="1"/>
                </a:lnTo>
                <a:lnTo>
                  <a:pt x="1422" y="1"/>
                </a:lnTo>
                <a:lnTo>
                  <a:pt x="1422"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21"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9"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8"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7"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5"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4"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3"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1"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10"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9"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7"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6"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4"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3"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2"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400"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9"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8" y="1"/>
                </a:lnTo>
                <a:lnTo>
                  <a:pt x="1396" y="1"/>
                </a:lnTo>
                <a:lnTo>
                  <a:pt x="1396" y="1"/>
                </a:lnTo>
                <a:lnTo>
                  <a:pt x="1396" y="1"/>
                </a:lnTo>
                <a:lnTo>
                  <a:pt x="1396" y="1"/>
                </a:lnTo>
                <a:lnTo>
                  <a:pt x="1396" y="10"/>
                </a:lnTo>
                <a:lnTo>
                  <a:pt x="1396" y="10"/>
                </a:lnTo>
                <a:lnTo>
                  <a:pt x="1396" y="18"/>
                </a:lnTo>
                <a:lnTo>
                  <a:pt x="1396" y="18"/>
                </a:lnTo>
                <a:lnTo>
                  <a:pt x="1396" y="26"/>
                </a:lnTo>
                <a:lnTo>
                  <a:pt x="1396" y="26"/>
                </a:lnTo>
                <a:lnTo>
                  <a:pt x="1396" y="34"/>
                </a:lnTo>
                <a:lnTo>
                  <a:pt x="1396" y="34"/>
                </a:lnTo>
                <a:lnTo>
                  <a:pt x="1395" y="42"/>
                </a:lnTo>
                <a:lnTo>
                  <a:pt x="1395" y="42"/>
                </a:lnTo>
                <a:lnTo>
                  <a:pt x="1395" y="50"/>
                </a:lnTo>
                <a:lnTo>
                  <a:pt x="1395" y="50"/>
                </a:lnTo>
                <a:lnTo>
                  <a:pt x="1394" y="59"/>
                </a:lnTo>
                <a:lnTo>
                  <a:pt x="1394" y="59"/>
                </a:lnTo>
                <a:lnTo>
                  <a:pt x="1392" y="67"/>
                </a:lnTo>
                <a:lnTo>
                  <a:pt x="1392" y="67"/>
                </a:lnTo>
                <a:lnTo>
                  <a:pt x="1392" y="76"/>
                </a:lnTo>
                <a:lnTo>
                  <a:pt x="1392" y="76"/>
                </a:lnTo>
                <a:lnTo>
                  <a:pt x="1391" y="84"/>
                </a:lnTo>
                <a:lnTo>
                  <a:pt x="1391" y="84"/>
                </a:lnTo>
                <a:lnTo>
                  <a:pt x="1390" y="93"/>
                </a:lnTo>
                <a:lnTo>
                  <a:pt x="1390" y="93"/>
                </a:lnTo>
                <a:lnTo>
                  <a:pt x="1388" y="101"/>
                </a:lnTo>
                <a:lnTo>
                  <a:pt x="1388" y="101"/>
                </a:lnTo>
                <a:lnTo>
                  <a:pt x="1387" y="109"/>
                </a:lnTo>
                <a:lnTo>
                  <a:pt x="1387" y="109"/>
                </a:lnTo>
                <a:lnTo>
                  <a:pt x="1384" y="118"/>
                </a:lnTo>
                <a:lnTo>
                  <a:pt x="1384" y="118"/>
                </a:lnTo>
                <a:lnTo>
                  <a:pt x="1383" y="127"/>
                </a:lnTo>
                <a:lnTo>
                  <a:pt x="1383" y="127"/>
                </a:lnTo>
                <a:lnTo>
                  <a:pt x="1381" y="135"/>
                </a:lnTo>
                <a:lnTo>
                  <a:pt x="1381" y="135"/>
                </a:lnTo>
                <a:lnTo>
                  <a:pt x="1379" y="144"/>
                </a:lnTo>
                <a:lnTo>
                  <a:pt x="1379" y="144"/>
                </a:lnTo>
                <a:lnTo>
                  <a:pt x="1377" y="152"/>
                </a:lnTo>
                <a:lnTo>
                  <a:pt x="1377" y="152"/>
                </a:lnTo>
                <a:lnTo>
                  <a:pt x="1375" y="161"/>
                </a:lnTo>
                <a:lnTo>
                  <a:pt x="1375" y="161"/>
                </a:lnTo>
                <a:lnTo>
                  <a:pt x="1372" y="170"/>
                </a:lnTo>
                <a:lnTo>
                  <a:pt x="1372" y="170"/>
                </a:lnTo>
                <a:lnTo>
                  <a:pt x="1370" y="178"/>
                </a:lnTo>
                <a:lnTo>
                  <a:pt x="1370" y="178"/>
                </a:lnTo>
                <a:lnTo>
                  <a:pt x="1368" y="188"/>
                </a:lnTo>
                <a:lnTo>
                  <a:pt x="1368" y="188"/>
                </a:lnTo>
                <a:lnTo>
                  <a:pt x="1365" y="196"/>
                </a:lnTo>
                <a:lnTo>
                  <a:pt x="1365" y="196"/>
                </a:lnTo>
                <a:lnTo>
                  <a:pt x="1362" y="206"/>
                </a:lnTo>
                <a:lnTo>
                  <a:pt x="1362" y="206"/>
                </a:lnTo>
                <a:lnTo>
                  <a:pt x="1360" y="214"/>
                </a:lnTo>
                <a:lnTo>
                  <a:pt x="1360" y="214"/>
                </a:lnTo>
                <a:lnTo>
                  <a:pt x="1357" y="223"/>
                </a:lnTo>
                <a:lnTo>
                  <a:pt x="1357" y="223"/>
                </a:lnTo>
                <a:lnTo>
                  <a:pt x="1353" y="231"/>
                </a:lnTo>
                <a:lnTo>
                  <a:pt x="1353" y="231"/>
                </a:lnTo>
                <a:lnTo>
                  <a:pt x="1350" y="241"/>
                </a:lnTo>
                <a:lnTo>
                  <a:pt x="1350" y="241"/>
                </a:lnTo>
                <a:lnTo>
                  <a:pt x="1347" y="249"/>
                </a:lnTo>
                <a:lnTo>
                  <a:pt x="1347" y="249"/>
                </a:lnTo>
                <a:lnTo>
                  <a:pt x="1343" y="259"/>
                </a:lnTo>
                <a:lnTo>
                  <a:pt x="1343" y="259"/>
                </a:lnTo>
                <a:lnTo>
                  <a:pt x="1341" y="268"/>
                </a:lnTo>
                <a:lnTo>
                  <a:pt x="1341" y="268"/>
                </a:lnTo>
                <a:lnTo>
                  <a:pt x="1336" y="276"/>
                </a:lnTo>
                <a:lnTo>
                  <a:pt x="1336" y="276"/>
                </a:lnTo>
                <a:lnTo>
                  <a:pt x="1332" y="286"/>
                </a:lnTo>
                <a:lnTo>
                  <a:pt x="1332" y="286"/>
                </a:lnTo>
                <a:lnTo>
                  <a:pt x="1330" y="295"/>
                </a:lnTo>
                <a:lnTo>
                  <a:pt x="1330" y="295"/>
                </a:lnTo>
                <a:lnTo>
                  <a:pt x="1326" y="304"/>
                </a:lnTo>
                <a:lnTo>
                  <a:pt x="1326" y="304"/>
                </a:lnTo>
                <a:lnTo>
                  <a:pt x="1321" y="313"/>
                </a:lnTo>
                <a:lnTo>
                  <a:pt x="1321" y="313"/>
                </a:lnTo>
                <a:lnTo>
                  <a:pt x="1317" y="323"/>
                </a:lnTo>
                <a:lnTo>
                  <a:pt x="1317" y="323"/>
                </a:lnTo>
                <a:lnTo>
                  <a:pt x="1313" y="332"/>
                </a:lnTo>
                <a:lnTo>
                  <a:pt x="1313" y="332"/>
                </a:lnTo>
                <a:lnTo>
                  <a:pt x="1309" y="342"/>
                </a:lnTo>
                <a:lnTo>
                  <a:pt x="1309" y="342"/>
                </a:lnTo>
                <a:lnTo>
                  <a:pt x="1305" y="350"/>
                </a:lnTo>
                <a:lnTo>
                  <a:pt x="1305" y="350"/>
                </a:lnTo>
                <a:lnTo>
                  <a:pt x="1301" y="359"/>
                </a:lnTo>
                <a:lnTo>
                  <a:pt x="1301" y="359"/>
                </a:lnTo>
                <a:lnTo>
                  <a:pt x="1296" y="369"/>
                </a:lnTo>
                <a:lnTo>
                  <a:pt x="1296" y="369"/>
                </a:lnTo>
                <a:lnTo>
                  <a:pt x="1292" y="378"/>
                </a:lnTo>
                <a:lnTo>
                  <a:pt x="1292" y="378"/>
                </a:lnTo>
                <a:lnTo>
                  <a:pt x="1287" y="388"/>
                </a:lnTo>
                <a:lnTo>
                  <a:pt x="1287" y="388"/>
                </a:lnTo>
                <a:lnTo>
                  <a:pt x="1282" y="398"/>
                </a:lnTo>
                <a:lnTo>
                  <a:pt x="1282" y="398"/>
                </a:lnTo>
                <a:lnTo>
                  <a:pt x="1278" y="407"/>
                </a:lnTo>
                <a:lnTo>
                  <a:pt x="1278" y="407"/>
                </a:lnTo>
                <a:lnTo>
                  <a:pt x="1272" y="417"/>
                </a:lnTo>
                <a:lnTo>
                  <a:pt x="1272" y="417"/>
                </a:lnTo>
                <a:lnTo>
                  <a:pt x="1267" y="426"/>
                </a:lnTo>
                <a:lnTo>
                  <a:pt x="1267" y="426"/>
                </a:lnTo>
                <a:lnTo>
                  <a:pt x="1263" y="436"/>
                </a:lnTo>
                <a:lnTo>
                  <a:pt x="1263" y="436"/>
                </a:lnTo>
                <a:lnTo>
                  <a:pt x="1257" y="445"/>
                </a:lnTo>
                <a:lnTo>
                  <a:pt x="1257" y="445"/>
                </a:lnTo>
                <a:lnTo>
                  <a:pt x="1252" y="455"/>
                </a:lnTo>
                <a:lnTo>
                  <a:pt x="1252" y="455"/>
                </a:lnTo>
                <a:lnTo>
                  <a:pt x="1247" y="464"/>
                </a:lnTo>
                <a:lnTo>
                  <a:pt x="1247" y="464"/>
                </a:lnTo>
                <a:lnTo>
                  <a:pt x="1241" y="474"/>
                </a:lnTo>
                <a:lnTo>
                  <a:pt x="1241" y="474"/>
                </a:lnTo>
                <a:lnTo>
                  <a:pt x="1236" y="483"/>
                </a:lnTo>
                <a:lnTo>
                  <a:pt x="1236" y="483"/>
                </a:lnTo>
                <a:lnTo>
                  <a:pt x="1230" y="494"/>
                </a:lnTo>
                <a:lnTo>
                  <a:pt x="1230" y="494"/>
                </a:lnTo>
                <a:lnTo>
                  <a:pt x="1225" y="504"/>
                </a:lnTo>
                <a:lnTo>
                  <a:pt x="1225" y="504"/>
                </a:lnTo>
                <a:lnTo>
                  <a:pt x="1219" y="513"/>
                </a:lnTo>
                <a:lnTo>
                  <a:pt x="1219" y="513"/>
                </a:lnTo>
                <a:lnTo>
                  <a:pt x="1214" y="523"/>
                </a:lnTo>
                <a:lnTo>
                  <a:pt x="1214" y="523"/>
                </a:lnTo>
                <a:lnTo>
                  <a:pt x="1208" y="532"/>
                </a:lnTo>
                <a:lnTo>
                  <a:pt x="1208" y="532"/>
                </a:lnTo>
                <a:lnTo>
                  <a:pt x="1202" y="543"/>
                </a:lnTo>
                <a:lnTo>
                  <a:pt x="1202" y="543"/>
                </a:lnTo>
                <a:lnTo>
                  <a:pt x="1196" y="553"/>
                </a:lnTo>
                <a:lnTo>
                  <a:pt x="1196" y="553"/>
                </a:lnTo>
                <a:lnTo>
                  <a:pt x="1191" y="562"/>
                </a:lnTo>
                <a:lnTo>
                  <a:pt x="1191" y="562"/>
                </a:lnTo>
                <a:lnTo>
                  <a:pt x="1184" y="572"/>
                </a:lnTo>
                <a:lnTo>
                  <a:pt x="1184" y="572"/>
                </a:lnTo>
                <a:lnTo>
                  <a:pt x="1179" y="583"/>
                </a:lnTo>
                <a:lnTo>
                  <a:pt x="1179" y="583"/>
                </a:lnTo>
                <a:lnTo>
                  <a:pt x="1172" y="592"/>
                </a:lnTo>
                <a:lnTo>
                  <a:pt x="1172" y="592"/>
                </a:lnTo>
                <a:lnTo>
                  <a:pt x="1166" y="602"/>
                </a:lnTo>
                <a:lnTo>
                  <a:pt x="1166" y="602"/>
                </a:lnTo>
                <a:lnTo>
                  <a:pt x="1159" y="613"/>
                </a:lnTo>
                <a:lnTo>
                  <a:pt x="1159" y="613"/>
                </a:lnTo>
                <a:lnTo>
                  <a:pt x="1153" y="622"/>
                </a:lnTo>
                <a:lnTo>
                  <a:pt x="1153" y="622"/>
                </a:lnTo>
                <a:lnTo>
                  <a:pt x="1147" y="633"/>
                </a:lnTo>
                <a:lnTo>
                  <a:pt x="1147" y="633"/>
                </a:lnTo>
                <a:lnTo>
                  <a:pt x="1140" y="643"/>
                </a:lnTo>
                <a:lnTo>
                  <a:pt x="1140" y="643"/>
                </a:lnTo>
                <a:lnTo>
                  <a:pt x="1134" y="652"/>
                </a:lnTo>
                <a:lnTo>
                  <a:pt x="1134" y="652"/>
                </a:lnTo>
                <a:lnTo>
                  <a:pt x="1127" y="663"/>
                </a:lnTo>
                <a:lnTo>
                  <a:pt x="1127" y="663"/>
                </a:lnTo>
                <a:lnTo>
                  <a:pt x="1120" y="673"/>
                </a:lnTo>
                <a:lnTo>
                  <a:pt x="1120" y="673"/>
                </a:lnTo>
                <a:lnTo>
                  <a:pt x="1113" y="683"/>
                </a:lnTo>
                <a:lnTo>
                  <a:pt x="1113" y="683"/>
                </a:lnTo>
                <a:lnTo>
                  <a:pt x="1106" y="693"/>
                </a:lnTo>
                <a:lnTo>
                  <a:pt x="1106" y="693"/>
                </a:lnTo>
                <a:lnTo>
                  <a:pt x="1100" y="704"/>
                </a:lnTo>
                <a:lnTo>
                  <a:pt x="1100" y="704"/>
                </a:lnTo>
                <a:lnTo>
                  <a:pt x="1093" y="713"/>
                </a:lnTo>
                <a:lnTo>
                  <a:pt x="1093" y="713"/>
                </a:lnTo>
                <a:lnTo>
                  <a:pt x="1086" y="724"/>
                </a:lnTo>
                <a:lnTo>
                  <a:pt x="1086" y="724"/>
                </a:lnTo>
                <a:lnTo>
                  <a:pt x="1079" y="735"/>
                </a:lnTo>
                <a:lnTo>
                  <a:pt x="1079" y="735"/>
                </a:lnTo>
                <a:lnTo>
                  <a:pt x="1072" y="745"/>
                </a:lnTo>
                <a:lnTo>
                  <a:pt x="1072" y="745"/>
                </a:lnTo>
                <a:lnTo>
                  <a:pt x="1066" y="756"/>
                </a:lnTo>
                <a:lnTo>
                  <a:pt x="1066" y="756"/>
                </a:lnTo>
                <a:lnTo>
                  <a:pt x="1059" y="767"/>
                </a:lnTo>
                <a:lnTo>
                  <a:pt x="1059" y="767"/>
                </a:lnTo>
                <a:lnTo>
                  <a:pt x="1051" y="776"/>
                </a:lnTo>
                <a:lnTo>
                  <a:pt x="1051" y="776"/>
                </a:lnTo>
                <a:lnTo>
                  <a:pt x="1044" y="787"/>
                </a:lnTo>
                <a:lnTo>
                  <a:pt x="1044" y="787"/>
                </a:lnTo>
                <a:lnTo>
                  <a:pt x="1037" y="798"/>
                </a:lnTo>
                <a:lnTo>
                  <a:pt x="1037" y="798"/>
                </a:lnTo>
                <a:lnTo>
                  <a:pt x="1029" y="807"/>
                </a:lnTo>
                <a:lnTo>
                  <a:pt x="1029" y="807"/>
                </a:lnTo>
                <a:lnTo>
                  <a:pt x="1022" y="818"/>
                </a:lnTo>
                <a:lnTo>
                  <a:pt x="1022" y="818"/>
                </a:lnTo>
                <a:lnTo>
                  <a:pt x="1015" y="829"/>
                </a:lnTo>
                <a:lnTo>
                  <a:pt x="1015" y="829"/>
                </a:lnTo>
                <a:lnTo>
                  <a:pt x="1007" y="839"/>
                </a:lnTo>
                <a:lnTo>
                  <a:pt x="1007" y="839"/>
                </a:lnTo>
                <a:lnTo>
                  <a:pt x="1000" y="850"/>
                </a:lnTo>
                <a:lnTo>
                  <a:pt x="1000" y="850"/>
                </a:lnTo>
                <a:lnTo>
                  <a:pt x="992" y="860"/>
                </a:lnTo>
                <a:lnTo>
                  <a:pt x="992" y="860"/>
                </a:lnTo>
                <a:lnTo>
                  <a:pt x="985" y="871"/>
                </a:lnTo>
                <a:lnTo>
                  <a:pt x="985" y="871"/>
                </a:lnTo>
                <a:lnTo>
                  <a:pt x="977" y="882"/>
                </a:lnTo>
                <a:lnTo>
                  <a:pt x="977" y="882"/>
                </a:lnTo>
                <a:lnTo>
                  <a:pt x="969" y="892"/>
                </a:lnTo>
                <a:lnTo>
                  <a:pt x="969" y="892"/>
                </a:lnTo>
                <a:lnTo>
                  <a:pt x="962" y="903"/>
                </a:lnTo>
                <a:lnTo>
                  <a:pt x="962" y="903"/>
                </a:lnTo>
                <a:lnTo>
                  <a:pt x="954" y="914"/>
                </a:lnTo>
                <a:lnTo>
                  <a:pt x="954" y="914"/>
                </a:lnTo>
                <a:lnTo>
                  <a:pt x="947" y="924"/>
                </a:lnTo>
                <a:lnTo>
                  <a:pt x="947" y="924"/>
                </a:lnTo>
                <a:lnTo>
                  <a:pt x="939" y="935"/>
                </a:lnTo>
                <a:lnTo>
                  <a:pt x="939" y="935"/>
                </a:lnTo>
                <a:lnTo>
                  <a:pt x="931" y="946"/>
                </a:lnTo>
                <a:lnTo>
                  <a:pt x="931" y="946"/>
                </a:lnTo>
                <a:lnTo>
                  <a:pt x="924" y="957"/>
                </a:lnTo>
                <a:lnTo>
                  <a:pt x="924" y="957"/>
                </a:lnTo>
                <a:lnTo>
                  <a:pt x="916" y="968"/>
                </a:lnTo>
                <a:lnTo>
                  <a:pt x="916" y="968"/>
                </a:lnTo>
                <a:lnTo>
                  <a:pt x="908" y="979"/>
                </a:lnTo>
                <a:lnTo>
                  <a:pt x="908" y="979"/>
                </a:lnTo>
                <a:lnTo>
                  <a:pt x="899" y="990"/>
                </a:lnTo>
                <a:lnTo>
                  <a:pt x="899" y="990"/>
                </a:lnTo>
                <a:lnTo>
                  <a:pt x="891" y="1001"/>
                </a:lnTo>
                <a:lnTo>
                  <a:pt x="891" y="1001"/>
                </a:lnTo>
                <a:lnTo>
                  <a:pt x="884" y="1012"/>
                </a:lnTo>
                <a:lnTo>
                  <a:pt x="884" y="1012"/>
                </a:lnTo>
                <a:lnTo>
                  <a:pt x="876" y="1022"/>
                </a:lnTo>
                <a:lnTo>
                  <a:pt x="876" y="1022"/>
                </a:lnTo>
                <a:lnTo>
                  <a:pt x="868" y="1033"/>
                </a:lnTo>
                <a:lnTo>
                  <a:pt x="868" y="1033"/>
                </a:lnTo>
                <a:lnTo>
                  <a:pt x="860" y="1044"/>
                </a:lnTo>
                <a:lnTo>
                  <a:pt x="860" y="1044"/>
                </a:lnTo>
                <a:lnTo>
                  <a:pt x="852" y="1055"/>
                </a:lnTo>
                <a:lnTo>
                  <a:pt x="852" y="1055"/>
                </a:lnTo>
                <a:lnTo>
                  <a:pt x="844" y="1066"/>
                </a:lnTo>
                <a:lnTo>
                  <a:pt x="844" y="1066"/>
                </a:lnTo>
                <a:lnTo>
                  <a:pt x="835" y="1077"/>
                </a:lnTo>
                <a:lnTo>
                  <a:pt x="835" y="1077"/>
                </a:lnTo>
                <a:lnTo>
                  <a:pt x="829" y="1088"/>
                </a:lnTo>
                <a:lnTo>
                  <a:pt x="829" y="1088"/>
                </a:lnTo>
                <a:lnTo>
                  <a:pt x="821" y="1099"/>
                </a:lnTo>
                <a:lnTo>
                  <a:pt x="821" y="1099"/>
                </a:lnTo>
                <a:lnTo>
                  <a:pt x="812" y="1110"/>
                </a:lnTo>
                <a:lnTo>
                  <a:pt x="812" y="1110"/>
                </a:lnTo>
                <a:lnTo>
                  <a:pt x="804" y="1121"/>
                </a:lnTo>
                <a:lnTo>
                  <a:pt x="804" y="1121"/>
                </a:lnTo>
                <a:lnTo>
                  <a:pt x="796" y="1133"/>
                </a:lnTo>
                <a:lnTo>
                  <a:pt x="796" y="1133"/>
                </a:lnTo>
                <a:lnTo>
                  <a:pt x="788" y="1144"/>
                </a:lnTo>
                <a:lnTo>
                  <a:pt x="788" y="1144"/>
                </a:lnTo>
                <a:lnTo>
                  <a:pt x="780" y="1155"/>
                </a:lnTo>
                <a:lnTo>
                  <a:pt x="780" y="1155"/>
                </a:lnTo>
                <a:lnTo>
                  <a:pt x="771" y="1165"/>
                </a:lnTo>
                <a:lnTo>
                  <a:pt x="771" y="1165"/>
                </a:lnTo>
                <a:lnTo>
                  <a:pt x="763" y="1176"/>
                </a:lnTo>
                <a:lnTo>
                  <a:pt x="763" y="1176"/>
                </a:lnTo>
                <a:lnTo>
                  <a:pt x="755" y="1189"/>
                </a:lnTo>
                <a:lnTo>
                  <a:pt x="755" y="1189"/>
                </a:lnTo>
                <a:lnTo>
                  <a:pt x="747" y="1199"/>
                </a:lnTo>
                <a:lnTo>
                  <a:pt x="747" y="1199"/>
                </a:lnTo>
                <a:lnTo>
                  <a:pt x="739" y="1210"/>
                </a:lnTo>
                <a:lnTo>
                  <a:pt x="739" y="1210"/>
                </a:lnTo>
                <a:lnTo>
                  <a:pt x="731" y="1221"/>
                </a:lnTo>
                <a:lnTo>
                  <a:pt x="731" y="1221"/>
                </a:lnTo>
                <a:lnTo>
                  <a:pt x="722" y="1234"/>
                </a:lnTo>
                <a:lnTo>
                  <a:pt x="722" y="1234"/>
                </a:lnTo>
                <a:lnTo>
                  <a:pt x="714" y="1244"/>
                </a:lnTo>
                <a:lnTo>
                  <a:pt x="714" y="1244"/>
                </a:lnTo>
                <a:lnTo>
                  <a:pt x="706" y="1255"/>
                </a:lnTo>
                <a:lnTo>
                  <a:pt x="706" y="1255"/>
                </a:lnTo>
                <a:lnTo>
                  <a:pt x="698" y="1266"/>
                </a:lnTo>
                <a:lnTo>
                  <a:pt x="698" y="1266"/>
                </a:lnTo>
                <a:lnTo>
                  <a:pt x="690" y="1278"/>
                </a:lnTo>
                <a:lnTo>
                  <a:pt x="690" y="1278"/>
                </a:lnTo>
                <a:lnTo>
                  <a:pt x="682" y="1289"/>
                </a:lnTo>
                <a:lnTo>
                  <a:pt x="682" y="1289"/>
                </a:lnTo>
                <a:lnTo>
                  <a:pt x="673" y="1300"/>
                </a:lnTo>
                <a:lnTo>
                  <a:pt x="673" y="1300"/>
                </a:lnTo>
                <a:lnTo>
                  <a:pt x="665" y="1312"/>
                </a:lnTo>
                <a:lnTo>
                  <a:pt x="665" y="1312"/>
                </a:lnTo>
                <a:lnTo>
                  <a:pt x="657" y="1323"/>
                </a:lnTo>
                <a:lnTo>
                  <a:pt x="657" y="1323"/>
                </a:lnTo>
                <a:lnTo>
                  <a:pt x="649" y="1336"/>
                </a:lnTo>
                <a:lnTo>
                  <a:pt x="649" y="1336"/>
                </a:lnTo>
                <a:lnTo>
                  <a:pt x="641" y="1347"/>
                </a:lnTo>
                <a:lnTo>
                  <a:pt x="641" y="1347"/>
                </a:lnTo>
                <a:lnTo>
                  <a:pt x="633" y="1357"/>
                </a:lnTo>
                <a:lnTo>
                  <a:pt x="633" y="1357"/>
                </a:lnTo>
                <a:lnTo>
                  <a:pt x="624" y="1370"/>
                </a:lnTo>
                <a:lnTo>
                  <a:pt x="624" y="1370"/>
                </a:lnTo>
                <a:lnTo>
                  <a:pt x="616" y="1381"/>
                </a:lnTo>
                <a:lnTo>
                  <a:pt x="616" y="1381"/>
                </a:lnTo>
                <a:lnTo>
                  <a:pt x="608" y="1393"/>
                </a:lnTo>
                <a:lnTo>
                  <a:pt x="608" y="1393"/>
                </a:lnTo>
                <a:lnTo>
                  <a:pt x="600" y="1404"/>
                </a:lnTo>
                <a:lnTo>
                  <a:pt x="600" y="1404"/>
                </a:lnTo>
                <a:lnTo>
                  <a:pt x="592" y="1416"/>
                </a:lnTo>
                <a:lnTo>
                  <a:pt x="592" y="1416"/>
                </a:lnTo>
                <a:lnTo>
                  <a:pt x="584" y="1427"/>
                </a:lnTo>
                <a:lnTo>
                  <a:pt x="584" y="1427"/>
                </a:lnTo>
                <a:lnTo>
                  <a:pt x="575" y="1439"/>
                </a:lnTo>
                <a:lnTo>
                  <a:pt x="575" y="1439"/>
                </a:lnTo>
                <a:lnTo>
                  <a:pt x="567" y="1450"/>
                </a:lnTo>
                <a:lnTo>
                  <a:pt x="567" y="1450"/>
                </a:lnTo>
                <a:lnTo>
                  <a:pt x="559" y="1462"/>
                </a:lnTo>
                <a:lnTo>
                  <a:pt x="559" y="1462"/>
                </a:lnTo>
                <a:lnTo>
                  <a:pt x="551" y="1473"/>
                </a:lnTo>
                <a:lnTo>
                  <a:pt x="551" y="1473"/>
                </a:lnTo>
                <a:lnTo>
                  <a:pt x="543" y="1485"/>
                </a:lnTo>
                <a:lnTo>
                  <a:pt x="543" y="1485"/>
                </a:lnTo>
                <a:lnTo>
                  <a:pt x="536" y="1496"/>
                </a:lnTo>
                <a:lnTo>
                  <a:pt x="536" y="1496"/>
                </a:lnTo>
                <a:lnTo>
                  <a:pt x="528" y="1509"/>
                </a:lnTo>
                <a:lnTo>
                  <a:pt x="528" y="1509"/>
                </a:lnTo>
                <a:lnTo>
                  <a:pt x="520" y="1519"/>
                </a:lnTo>
                <a:lnTo>
                  <a:pt x="520" y="1519"/>
                </a:lnTo>
                <a:lnTo>
                  <a:pt x="511" y="1532"/>
                </a:lnTo>
                <a:lnTo>
                  <a:pt x="511" y="1532"/>
                </a:lnTo>
                <a:lnTo>
                  <a:pt x="503" y="1543"/>
                </a:lnTo>
                <a:lnTo>
                  <a:pt x="503" y="1543"/>
                </a:lnTo>
                <a:lnTo>
                  <a:pt x="495" y="1555"/>
                </a:lnTo>
                <a:lnTo>
                  <a:pt x="495" y="1555"/>
                </a:lnTo>
                <a:lnTo>
                  <a:pt x="488" y="1567"/>
                </a:lnTo>
                <a:lnTo>
                  <a:pt x="488" y="1567"/>
                </a:lnTo>
                <a:lnTo>
                  <a:pt x="480" y="1578"/>
                </a:lnTo>
                <a:lnTo>
                  <a:pt x="480" y="1578"/>
                </a:lnTo>
                <a:lnTo>
                  <a:pt x="472" y="1590"/>
                </a:lnTo>
                <a:lnTo>
                  <a:pt x="472" y="1590"/>
                </a:lnTo>
                <a:lnTo>
                  <a:pt x="465" y="1601"/>
                </a:lnTo>
                <a:lnTo>
                  <a:pt x="465" y="1601"/>
                </a:lnTo>
                <a:lnTo>
                  <a:pt x="457" y="1613"/>
                </a:lnTo>
                <a:lnTo>
                  <a:pt x="457" y="1613"/>
                </a:lnTo>
                <a:lnTo>
                  <a:pt x="449" y="1626"/>
                </a:lnTo>
                <a:lnTo>
                  <a:pt x="449" y="1626"/>
                </a:lnTo>
                <a:lnTo>
                  <a:pt x="442" y="1637"/>
                </a:lnTo>
                <a:lnTo>
                  <a:pt x="442" y="1637"/>
                </a:lnTo>
                <a:lnTo>
                  <a:pt x="434" y="1649"/>
                </a:lnTo>
                <a:lnTo>
                  <a:pt x="434" y="1649"/>
                </a:lnTo>
                <a:lnTo>
                  <a:pt x="426" y="1661"/>
                </a:lnTo>
                <a:lnTo>
                  <a:pt x="426" y="1661"/>
                </a:lnTo>
                <a:lnTo>
                  <a:pt x="419" y="1672"/>
                </a:lnTo>
                <a:lnTo>
                  <a:pt x="419" y="1672"/>
                </a:lnTo>
                <a:lnTo>
                  <a:pt x="411" y="1684"/>
                </a:lnTo>
                <a:lnTo>
                  <a:pt x="411" y="1684"/>
                </a:lnTo>
                <a:lnTo>
                  <a:pt x="404" y="1696"/>
                </a:lnTo>
                <a:lnTo>
                  <a:pt x="404" y="1696"/>
                </a:lnTo>
                <a:lnTo>
                  <a:pt x="396" y="1709"/>
                </a:lnTo>
                <a:lnTo>
                  <a:pt x="396" y="1709"/>
                </a:lnTo>
                <a:lnTo>
                  <a:pt x="389" y="1720"/>
                </a:lnTo>
                <a:lnTo>
                  <a:pt x="389" y="1720"/>
                </a:lnTo>
                <a:lnTo>
                  <a:pt x="381" y="1732"/>
                </a:lnTo>
                <a:lnTo>
                  <a:pt x="381" y="1732"/>
                </a:lnTo>
                <a:lnTo>
                  <a:pt x="374" y="1744"/>
                </a:lnTo>
                <a:lnTo>
                  <a:pt x="374" y="1744"/>
                </a:lnTo>
                <a:lnTo>
                  <a:pt x="366" y="1755"/>
                </a:lnTo>
                <a:lnTo>
                  <a:pt x="366" y="1755"/>
                </a:lnTo>
                <a:lnTo>
                  <a:pt x="359" y="1767"/>
                </a:lnTo>
                <a:lnTo>
                  <a:pt x="359" y="1767"/>
                </a:lnTo>
                <a:lnTo>
                  <a:pt x="352" y="1779"/>
                </a:lnTo>
                <a:lnTo>
                  <a:pt x="352" y="1779"/>
                </a:lnTo>
                <a:lnTo>
                  <a:pt x="345" y="1792"/>
                </a:lnTo>
                <a:lnTo>
                  <a:pt x="345" y="1792"/>
                </a:lnTo>
                <a:lnTo>
                  <a:pt x="337" y="1804"/>
                </a:lnTo>
                <a:lnTo>
                  <a:pt x="337" y="1804"/>
                </a:lnTo>
                <a:lnTo>
                  <a:pt x="330" y="1815"/>
                </a:lnTo>
                <a:lnTo>
                  <a:pt x="330" y="1815"/>
                </a:lnTo>
                <a:lnTo>
                  <a:pt x="324" y="1827"/>
                </a:lnTo>
                <a:lnTo>
                  <a:pt x="324" y="1827"/>
                </a:lnTo>
                <a:lnTo>
                  <a:pt x="317" y="1839"/>
                </a:lnTo>
                <a:lnTo>
                  <a:pt x="317" y="1839"/>
                </a:lnTo>
                <a:lnTo>
                  <a:pt x="310" y="1852"/>
                </a:lnTo>
                <a:lnTo>
                  <a:pt x="310" y="1852"/>
                </a:lnTo>
                <a:lnTo>
                  <a:pt x="303" y="1864"/>
                </a:lnTo>
                <a:lnTo>
                  <a:pt x="303" y="1864"/>
                </a:lnTo>
                <a:lnTo>
                  <a:pt x="295" y="1875"/>
                </a:lnTo>
                <a:lnTo>
                  <a:pt x="295" y="1875"/>
                </a:lnTo>
                <a:lnTo>
                  <a:pt x="288" y="1887"/>
                </a:lnTo>
                <a:lnTo>
                  <a:pt x="288" y="1887"/>
                </a:lnTo>
                <a:lnTo>
                  <a:pt x="283" y="1899"/>
                </a:lnTo>
                <a:lnTo>
                  <a:pt x="283" y="1899"/>
                </a:lnTo>
                <a:lnTo>
                  <a:pt x="276" y="1912"/>
                </a:lnTo>
                <a:lnTo>
                  <a:pt x="276" y="1912"/>
                </a:lnTo>
                <a:lnTo>
                  <a:pt x="269" y="1924"/>
                </a:lnTo>
                <a:lnTo>
                  <a:pt x="269" y="1924"/>
                </a:lnTo>
                <a:lnTo>
                  <a:pt x="262" y="1936"/>
                </a:lnTo>
                <a:lnTo>
                  <a:pt x="262" y="1936"/>
                </a:lnTo>
                <a:lnTo>
                  <a:pt x="256" y="1947"/>
                </a:lnTo>
                <a:lnTo>
                  <a:pt x="256" y="1947"/>
                </a:lnTo>
                <a:lnTo>
                  <a:pt x="249" y="1959"/>
                </a:lnTo>
                <a:lnTo>
                  <a:pt x="249" y="1959"/>
                </a:lnTo>
                <a:lnTo>
                  <a:pt x="243" y="1971"/>
                </a:lnTo>
                <a:lnTo>
                  <a:pt x="243" y="1971"/>
                </a:lnTo>
                <a:lnTo>
                  <a:pt x="237" y="1984"/>
                </a:lnTo>
                <a:lnTo>
                  <a:pt x="237" y="1984"/>
                </a:lnTo>
                <a:lnTo>
                  <a:pt x="230" y="1996"/>
                </a:lnTo>
                <a:lnTo>
                  <a:pt x="230" y="1996"/>
                </a:lnTo>
                <a:lnTo>
                  <a:pt x="224" y="2008"/>
                </a:lnTo>
                <a:lnTo>
                  <a:pt x="224" y="2008"/>
                </a:lnTo>
                <a:lnTo>
                  <a:pt x="217" y="2020"/>
                </a:lnTo>
                <a:lnTo>
                  <a:pt x="217" y="2020"/>
                </a:lnTo>
                <a:lnTo>
                  <a:pt x="212" y="2033"/>
                </a:lnTo>
                <a:lnTo>
                  <a:pt x="212" y="2033"/>
                </a:lnTo>
                <a:lnTo>
                  <a:pt x="205" y="2045"/>
                </a:lnTo>
                <a:lnTo>
                  <a:pt x="205" y="2045"/>
                </a:lnTo>
                <a:lnTo>
                  <a:pt x="200" y="2057"/>
                </a:lnTo>
                <a:lnTo>
                  <a:pt x="200" y="2057"/>
                </a:lnTo>
                <a:lnTo>
                  <a:pt x="194" y="2068"/>
                </a:lnTo>
                <a:lnTo>
                  <a:pt x="194" y="2068"/>
                </a:lnTo>
                <a:lnTo>
                  <a:pt x="188" y="2080"/>
                </a:lnTo>
                <a:lnTo>
                  <a:pt x="188" y="2080"/>
                </a:lnTo>
                <a:lnTo>
                  <a:pt x="182" y="2093"/>
                </a:lnTo>
                <a:lnTo>
                  <a:pt x="182" y="2093"/>
                </a:lnTo>
                <a:lnTo>
                  <a:pt x="177" y="2105"/>
                </a:lnTo>
                <a:lnTo>
                  <a:pt x="177" y="2105"/>
                </a:lnTo>
                <a:lnTo>
                  <a:pt x="171" y="2117"/>
                </a:lnTo>
                <a:lnTo>
                  <a:pt x="171" y="2117"/>
                </a:lnTo>
                <a:lnTo>
                  <a:pt x="166" y="2129"/>
                </a:lnTo>
                <a:lnTo>
                  <a:pt x="166" y="2129"/>
                </a:lnTo>
                <a:lnTo>
                  <a:pt x="160" y="2142"/>
                </a:lnTo>
                <a:lnTo>
                  <a:pt x="160" y="2142"/>
                </a:lnTo>
                <a:lnTo>
                  <a:pt x="155" y="2154"/>
                </a:lnTo>
                <a:lnTo>
                  <a:pt x="155" y="2154"/>
                </a:lnTo>
                <a:lnTo>
                  <a:pt x="149" y="2166"/>
                </a:lnTo>
                <a:lnTo>
                  <a:pt x="149" y="2166"/>
                </a:lnTo>
                <a:lnTo>
                  <a:pt x="144" y="2178"/>
                </a:lnTo>
                <a:lnTo>
                  <a:pt x="144" y="2178"/>
                </a:lnTo>
                <a:lnTo>
                  <a:pt x="139" y="2191"/>
                </a:lnTo>
                <a:lnTo>
                  <a:pt x="139" y="2191"/>
                </a:lnTo>
                <a:lnTo>
                  <a:pt x="133" y="2203"/>
                </a:lnTo>
                <a:lnTo>
                  <a:pt x="133" y="2203"/>
                </a:lnTo>
                <a:lnTo>
                  <a:pt x="129" y="2215"/>
                </a:lnTo>
                <a:lnTo>
                  <a:pt x="129" y="2215"/>
                </a:lnTo>
                <a:lnTo>
                  <a:pt x="124" y="2227"/>
                </a:lnTo>
                <a:lnTo>
                  <a:pt x="124" y="2227"/>
                </a:lnTo>
                <a:lnTo>
                  <a:pt x="118" y="2240"/>
                </a:lnTo>
                <a:lnTo>
                  <a:pt x="118" y="2240"/>
                </a:lnTo>
                <a:lnTo>
                  <a:pt x="114" y="2252"/>
                </a:lnTo>
                <a:lnTo>
                  <a:pt x="114" y="2252"/>
                </a:lnTo>
                <a:lnTo>
                  <a:pt x="109" y="2264"/>
                </a:lnTo>
                <a:lnTo>
                  <a:pt x="109" y="2264"/>
                </a:lnTo>
                <a:lnTo>
                  <a:pt x="104" y="2276"/>
                </a:lnTo>
                <a:lnTo>
                  <a:pt x="104" y="2276"/>
                </a:lnTo>
                <a:lnTo>
                  <a:pt x="100" y="2289"/>
                </a:lnTo>
                <a:lnTo>
                  <a:pt x="100" y="2289"/>
                </a:lnTo>
                <a:lnTo>
                  <a:pt x="95" y="2301"/>
                </a:lnTo>
                <a:lnTo>
                  <a:pt x="95" y="2301"/>
                </a:lnTo>
                <a:lnTo>
                  <a:pt x="91" y="2313"/>
                </a:lnTo>
                <a:lnTo>
                  <a:pt x="91" y="2313"/>
                </a:lnTo>
                <a:lnTo>
                  <a:pt x="87" y="2325"/>
                </a:lnTo>
                <a:lnTo>
                  <a:pt x="87" y="2325"/>
                </a:lnTo>
                <a:lnTo>
                  <a:pt x="83" y="2338"/>
                </a:lnTo>
                <a:lnTo>
                  <a:pt x="83" y="2338"/>
                </a:lnTo>
                <a:lnTo>
                  <a:pt x="79" y="2350"/>
                </a:lnTo>
                <a:lnTo>
                  <a:pt x="79" y="2350"/>
                </a:lnTo>
                <a:lnTo>
                  <a:pt x="75" y="2362"/>
                </a:lnTo>
                <a:lnTo>
                  <a:pt x="75" y="2362"/>
                </a:lnTo>
                <a:lnTo>
                  <a:pt x="70" y="2374"/>
                </a:lnTo>
                <a:lnTo>
                  <a:pt x="70" y="2374"/>
                </a:lnTo>
                <a:lnTo>
                  <a:pt x="66" y="2387"/>
                </a:lnTo>
                <a:lnTo>
                  <a:pt x="66" y="2387"/>
                </a:lnTo>
                <a:lnTo>
                  <a:pt x="64" y="2399"/>
                </a:lnTo>
                <a:lnTo>
                  <a:pt x="64" y="2399"/>
                </a:lnTo>
                <a:lnTo>
                  <a:pt x="60" y="2413"/>
                </a:lnTo>
                <a:lnTo>
                  <a:pt x="60" y="2413"/>
                </a:lnTo>
                <a:lnTo>
                  <a:pt x="55" y="2425"/>
                </a:lnTo>
                <a:lnTo>
                  <a:pt x="55" y="2425"/>
                </a:lnTo>
                <a:lnTo>
                  <a:pt x="53" y="2437"/>
                </a:lnTo>
                <a:lnTo>
                  <a:pt x="53" y="2437"/>
                </a:lnTo>
                <a:lnTo>
                  <a:pt x="49" y="2449"/>
                </a:lnTo>
                <a:lnTo>
                  <a:pt x="49" y="2449"/>
                </a:lnTo>
                <a:lnTo>
                  <a:pt x="46" y="2462"/>
                </a:lnTo>
                <a:lnTo>
                  <a:pt x="46" y="2462"/>
                </a:lnTo>
                <a:lnTo>
                  <a:pt x="43" y="2474"/>
                </a:lnTo>
                <a:lnTo>
                  <a:pt x="43" y="2474"/>
                </a:lnTo>
                <a:lnTo>
                  <a:pt x="40" y="2486"/>
                </a:lnTo>
                <a:lnTo>
                  <a:pt x="40" y="2486"/>
                </a:lnTo>
                <a:lnTo>
                  <a:pt x="36" y="2498"/>
                </a:lnTo>
                <a:lnTo>
                  <a:pt x="36" y="2498"/>
                </a:lnTo>
                <a:lnTo>
                  <a:pt x="34" y="2511"/>
                </a:lnTo>
                <a:lnTo>
                  <a:pt x="34" y="2511"/>
                </a:lnTo>
                <a:lnTo>
                  <a:pt x="31" y="2523"/>
                </a:lnTo>
                <a:lnTo>
                  <a:pt x="31" y="2523"/>
                </a:lnTo>
                <a:lnTo>
                  <a:pt x="28" y="2535"/>
                </a:lnTo>
                <a:lnTo>
                  <a:pt x="28" y="2535"/>
                </a:lnTo>
                <a:lnTo>
                  <a:pt x="27" y="2547"/>
                </a:lnTo>
                <a:lnTo>
                  <a:pt x="27" y="2547"/>
                </a:lnTo>
                <a:lnTo>
                  <a:pt x="24" y="2560"/>
                </a:lnTo>
                <a:lnTo>
                  <a:pt x="24" y="2560"/>
                </a:lnTo>
                <a:lnTo>
                  <a:pt x="21" y="2572"/>
                </a:lnTo>
                <a:lnTo>
                  <a:pt x="21" y="2572"/>
                </a:lnTo>
                <a:lnTo>
                  <a:pt x="19" y="2585"/>
                </a:lnTo>
                <a:lnTo>
                  <a:pt x="19" y="2585"/>
                </a:lnTo>
                <a:lnTo>
                  <a:pt x="17" y="2598"/>
                </a:lnTo>
                <a:lnTo>
                  <a:pt x="17" y="2598"/>
                </a:lnTo>
                <a:lnTo>
                  <a:pt x="15" y="2610"/>
                </a:lnTo>
                <a:lnTo>
                  <a:pt x="15" y="2610"/>
                </a:lnTo>
                <a:lnTo>
                  <a:pt x="13" y="2622"/>
                </a:lnTo>
                <a:lnTo>
                  <a:pt x="13" y="2622"/>
                </a:lnTo>
                <a:lnTo>
                  <a:pt x="12" y="2634"/>
                </a:lnTo>
                <a:lnTo>
                  <a:pt x="12" y="2634"/>
                </a:lnTo>
                <a:lnTo>
                  <a:pt x="11" y="2647"/>
                </a:lnTo>
                <a:lnTo>
                  <a:pt x="11" y="2647"/>
                </a:lnTo>
                <a:lnTo>
                  <a:pt x="9" y="2659"/>
                </a:lnTo>
                <a:lnTo>
                  <a:pt x="9" y="2659"/>
                </a:lnTo>
                <a:lnTo>
                  <a:pt x="6" y="2671"/>
                </a:lnTo>
                <a:lnTo>
                  <a:pt x="6" y="2671"/>
                </a:lnTo>
                <a:lnTo>
                  <a:pt x="6" y="2683"/>
                </a:lnTo>
                <a:lnTo>
                  <a:pt x="6" y="2683"/>
                </a:lnTo>
                <a:lnTo>
                  <a:pt x="5" y="2696"/>
                </a:lnTo>
                <a:lnTo>
                  <a:pt x="5" y="2696"/>
                </a:lnTo>
                <a:lnTo>
                  <a:pt x="4" y="2709"/>
                </a:lnTo>
                <a:lnTo>
                  <a:pt x="4" y="2709"/>
                </a:lnTo>
                <a:lnTo>
                  <a:pt x="2" y="2722"/>
                </a:lnTo>
                <a:lnTo>
                  <a:pt x="2" y="2722"/>
                </a:lnTo>
                <a:lnTo>
                  <a:pt x="2" y="2734"/>
                </a:lnTo>
                <a:lnTo>
                  <a:pt x="2" y="2734"/>
                </a:lnTo>
                <a:lnTo>
                  <a:pt x="1" y="2746"/>
                </a:lnTo>
                <a:lnTo>
                  <a:pt x="1" y="2746"/>
                </a:lnTo>
                <a:lnTo>
                  <a:pt x="1" y="2758"/>
                </a:lnTo>
                <a:lnTo>
                  <a:pt x="1" y="2758"/>
                </a:lnTo>
                <a:lnTo>
                  <a:pt x="0" y="2771"/>
                </a:lnTo>
                <a:lnTo>
                  <a:pt x="0" y="2771"/>
                </a:lnTo>
                <a:lnTo>
                  <a:pt x="0" y="2783"/>
                </a:lnTo>
                <a:lnTo>
                  <a:pt x="0" y="2783"/>
                </a:lnTo>
                <a:lnTo>
                  <a:pt x="0" y="2795"/>
                </a:lnTo>
                <a:lnTo>
                  <a:pt x="0" y="2795"/>
                </a:lnTo>
                <a:lnTo>
                  <a:pt x="0" y="2807"/>
                </a:lnTo>
                <a:lnTo>
                  <a:pt x="0" y="2807"/>
                </a:lnTo>
                <a:lnTo>
                  <a:pt x="0" y="2817"/>
                </a:lnTo>
                <a:lnTo>
                  <a:pt x="0" y="2817"/>
                </a:lnTo>
                <a:lnTo>
                  <a:pt x="0" y="2826"/>
                </a:lnTo>
                <a:lnTo>
                  <a:pt x="0" y="2826"/>
                </a:lnTo>
                <a:lnTo>
                  <a:pt x="0" y="2836"/>
                </a:lnTo>
                <a:lnTo>
                  <a:pt x="0" y="2836"/>
                </a:lnTo>
                <a:lnTo>
                  <a:pt x="0" y="2844"/>
                </a:lnTo>
                <a:lnTo>
                  <a:pt x="0" y="2844"/>
                </a:lnTo>
                <a:lnTo>
                  <a:pt x="0" y="2854"/>
                </a:lnTo>
                <a:lnTo>
                  <a:pt x="0" y="2854"/>
                </a:lnTo>
                <a:lnTo>
                  <a:pt x="1" y="2863"/>
                </a:lnTo>
                <a:lnTo>
                  <a:pt x="1" y="2863"/>
                </a:lnTo>
                <a:lnTo>
                  <a:pt x="1" y="2873"/>
                </a:lnTo>
                <a:lnTo>
                  <a:pt x="1" y="2873"/>
                </a:lnTo>
                <a:lnTo>
                  <a:pt x="1" y="2881"/>
                </a:lnTo>
                <a:lnTo>
                  <a:pt x="1" y="2881"/>
                </a:lnTo>
                <a:lnTo>
                  <a:pt x="2" y="2890"/>
                </a:lnTo>
                <a:lnTo>
                  <a:pt x="2" y="2890"/>
                </a:lnTo>
                <a:lnTo>
                  <a:pt x="2" y="2900"/>
                </a:lnTo>
                <a:lnTo>
                  <a:pt x="2" y="2900"/>
                </a:lnTo>
                <a:lnTo>
                  <a:pt x="4" y="2908"/>
                </a:lnTo>
                <a:lnTo>
                  <a:pt x="4" y="2908"/>
                </a:lnTo>
                <a:lnTo>
                  <a:pt x="4" y="2918"/>
                </a:lnTo>
                <a:lnTo>
                  <a:pt x="4" y="2918"/>
                </a:lnTo>
                <a:lnTo>
                  <a:pt x="5" y="2927"/>
                </a:lnTo>
                <a:lnTo>
                  <a:pt x="5" y="2927"/>
                </a:lnTo>
                <a:lnTo>
                  <a:pt x="5" y="2935"/>
                </a:lnTo>
                <a:lnTo>
                  <a:pt x="5" y="2935"/>
                </a:lnTo>
                <a:lnTo>
                  <a:pt x="6" y="2945"/>
                </a:lnTo>
                <a:lnTo>
                  <a:pt x="6" y="2945"/>
                </a:lnTo>
                <a:lnTo>
                  <a:pt x="6" y="2954"/>
                </a:lnTo>
                <a:lnTo>
                  <a:pt x="6" y="2954"/>
                </a:lnTo>
                <a:lnTo>
                  <a:pt x="8" y="2963"/>
                </a:lnTo>
                <a:lnTo>
                  <a:pt x="8" y="2963"/>
                </a:lnTo>
                <a:lnTo>
                  <a:pt x="9" y="2972"/>
                </a:lnTo>
                <a:lnTo>
                  <a:pt x="9" y="2972"/>
                </a:lnTo>
                <a:lnTo>
                  <a:pt x="11" y="2982"/>
                </a:lnTo>
                <a:lnTo>
                  <a:pt x="11" y="2982"/>
                </a:lnTo>
                <a:lnTo>
                  <a:pt x="11" y="2990"/>
                </a:lnTo>
                <a:lnTo>
                  <a:pt x="11" y="2990"/>
                </a:lnTo>
                <a:lnTo>
                  <a:pt x="12" y="2999"/>
                </a:lnTo>
                <a:lnTo>
                  <a:pt x="12" y="2999"/>
                </a:lnTo>
                <a:lnTo>
                  <a:pt x="13" y="3008"/>
                </a:lnTo>
                <a:lnTo>
                  <a:pt x="13" y="3008"/>
                </a:lnTo>
                <a:lnTo>
                  <a:pt x="15" y="3017"/>
                </a:lnTo>
                <a:lnTo>
                  <a:pt x="15" y="3017"/>
                </a:lnTo>
                <a:lnTo>
                  <a:pt x="16" y="3025"/>
                </a:lnTo>
                <a:lnTo>
                  <a:pt x="16" y="3025"/>
                </a:lnTo>
                <a:lnTo>
                  <a:pt x="17" y="3035"/>
                </a:lnTo>
                <a:lnTo>
                  <a:pt x="17" y="3035"/>
                </a:lnTo>
                <a:lnTo>
                  <a:pt x="19" y="3043"/>
                </a:lnTo>
                <a:lnTo>
                  <a:pt x="19" y="3043"/>
                </a:lnTo>
                <a:lnTo>
                  <a:pt x="20" y="3052"/>
                </a:lnTo>
                <a:lnTo>
                  <a:pt x="20" y="3052"/>
                </a:lnTo>
                <a:lnTo>
                  <a:pt x="21" y="3061"/>
                </a:lnTo>
                <a:lnTo>
                  <a:pt x="21" y="3061"/>
                </a:lnTo>
                <a:lnTo>
                  <a:pt x="24" y="3070"/>
                </a:lnTo>
                <a:lnTo>
                  <a:pt x="24" y="3070"/>
                </a:lnTo>
                <a:lnTo>
                  <a:pt x="26" y="3078"/>
                </a:lnTo>
                <a:lnTo>
                  <a:pt x="26" y="3078"/>
                </a:lnTo>
                <a:lnTo>
                  <a:pt x="27" y="3088"/>
                </a:lnTo>
                <a:lnTo>
                  <a:pt x="27" y="3088"/>
                </a:lnTo>
                <a:lnTo>
                  <a:pt x="28" y="3096"/>
                </a:lnTo>
                <a:lnTo>
                  <a:pt x="28" y="3096"/>
                </a:lnTo>
                <a:lnTo>
                  <a:pt x="31" y="3104"/>
                </a:lnTo>
                <a:lnTo>
                  <a:pt x="31" y="3104"/>
                </a:lnTo>
                <a:lnTo>
                  <a:pt x="32" y="3114"/>
                </a:lnTo>
                <a:lnTo>
                  <a:pt x="32" y="3114"/>
                </a:lnTo>
                <a:lnTo>
                  <a:pt x="34" y="3122"/>
                </a:lnTo>
                <a:lnTo>
                  <a:pt x="34" y="3122"/>
                </a:lnTo>
                <a:lnTo>
                  <a:pt x="36" y="3131"/>
                </a:lnTo>
                <a:lnTo>
                  <a:pt x="36" y="3131"/>
                </a:lnTo>
                <a:lnTo>
                  <a:pt x="38" y="3140"/>
                </a:lnTo>
                <a:lnTo>
                  <a:pt x="38" y="3140"/>
                </a:lnTo>
                <a:lnTo>
                  <a:pt x="40" y="3148"/>
                </a:lnTo>
                <a:lnTo>
                  <a:pt x="40" y="3148"/>
                </a:lnTo>
                <a:lnTo>
                  <a:pt x="42" y="3157"/>
                </a:lnTo>
                <a:lnTo>
                  <a:pt x="42" y="3157"/>
                </a:lnTo>
                <a:lnTo>
                  <a:pt x="45" y="3165"/>
                </a:lnTo>
                <a:lnTo>
                  <a:pt x="45" y="3165"/>
                </a:lnTo>
                <a:lnTo>
                  <a:pt x="47" y="3174"/>
                </a:lnTo>
                <a:lnTo>
                  <a:pt x="47" y="3174"/>
                </a:lnTo>
                <a:lnTo>
                  <a:pt x="49" y="3182"/>
                </a:lnTo>
                <a:lnTo>
                  <a:pt x="49" y="3182"/>
                </a:lnTo>
                <a:lnTo>
                  <a:pt x="51" y="3191"/>
                </a:lnTo>
                <a:lnTo>
                  <a:pt x="51" y="3191"/>
                </a:lnTo>
                <a:lnTo>
                  <a:pt x="54" y="3199"/>
                </a:lnTo>
                <a:lnTo>
                  <a:pt x="54" y="3199"/>
                </a:lnTo>
                <a:lnTo>
                  <a:pt x="57" y="3208"/>
                </a:lnTo>
                <a:lnTo>
                  <a:pt x="57" y="3208"/>
                </a:lnTo>
                <a:lnTo>
                  <a:pt x="58" y="3216"/>
                </a:lnTo>
                <a:lnTo>
                  <a:pt x="58" y="3216"/>
                </a:lnTo>
                <a:lnTo>
                  <a:pt x="61" y="3224"/>
                </a:lnTo>
                <a:lnTo>
                  <a:pt x="61" y="3224"/>
                </a:lnTo>
                <a:lnTo>
                  <a:pt x="64" y="3234"/>
                </a:lnTo>
                <a:lnTo>
                  <a:pt x="64" y="3234"/>
                </a:lnTo>
                <a:lnTo>
                  <a:pt x="66" y="3242"/>
                </a:lnTo>
                <a:lnTo>
                  <a:pt x="66" y="3242"/>
                </a:lnTo>
                <a:lnTo>
                  <a:pt x="69" y="3250"/>
                </a:lnTo>
                <a:lnTo>
                  <a:pt x="69" y="3250"/>
                </a:lnTo>
                <a:lnTo>
                  <a:pt x="72" y="3258"/>
                </a:lnTo>
                <a:lnTo>
                  <a:pt x="72" y="3258"/>
                </a:lnTo>
                <a:lnTo>
                  <a:pt x="75" y="3266"/>
                </a:lnTo>
                <a:lnTo>
                  <a:pt x="75" y="3266"/>
                </a:lnTo>
                <a:lnTo>
                  <a:pt x="77" y="3274"/>
                </a:lnTo>
                <a:lnTo>
                  <a:pt x="77" y="3274"/>
                </a:lnTo>
                <a:lnTo>
                  <a:pt x="80" y="3283"/>
                </a:lnTo>
                <a:lnTo>
                  <a:pt x="80" y="3283"/>
                </a:lnTo>
                <a:lnTo>
                  <a:pt x="83" y="3291"/>
                </a:lnTo>
                <a:lnTo>
                  <a:pt x="83" y="3291"/>
                </a:lnTo>
                <a:lnTo>
                  <a:pt x="87" y="3299"/>
                </a:lnTo>
                <a:lnTo>
                  <a:pt x="87" y="3299"/>
                </a:lnTo>
                <a:lnTo>
                  <a:pt x="89" y="3307"/>
                </a:lnTo>
                <a:lnTo>
                  <a:pt x="89" y="3307"/>
                </a:lnTo>
                <a:lnTo>
                  <a:pt x="92" y="3315"/>
                </a:lnTo>
                <a:lnTo>
                  <a:pt x="92" y="3315"/>
                </a:lnTo>
                <a:lnTo>
                  <a:pt x="95" y="3323"/>
                </a:lnTo>
                <a:lnTo>
                  <a:pt x="95" y="3323"/>
                </a:lnTo>
                <a:lnTo>
                  <a:pt x="99" y="3332"/>
                </a:lnTo>
                <a:lnTo>
                  <a:pt x="99" y="3332"/>
                </a:lnTo>
                <a:lnTo>
                  <a:pt x="102" y="3340"/>
                </a:lnTo>
                <a:lnTo>
                  <a:pt x="102" y="3340"/>
                </a:lnTo>
                <a:lnTo>
                  <a:pt x="106" y="3348"/>
                </a:lnTo>
                <a:lnTo>
                  <a:pt x="106" y="3348"/>
                </a:lnTo>
                <a:lnTo>
                  <a:pt x="109" y="3356"/>
                </a:lnTo>
                <a:lnTo>
                  <a:pt x="109" y="3356"/>
                </a:lnTo>
                <a:lnTo>
                  <a:pt x="111" y="3364"/>
                </a:lnTo>
                <a:lnTo>
                  <a:pt x="111" y="3364"/>
                </a:lnTo>
                <a:lnTo>
                  <a:pt x="115" y="3372"/>
                </a:lnTo>
                <a:lnTo>
                  <a:pt x="115" y="3372"/>
                </a:lnTo>
                <a:lnTo>
                  <a:pt x="119" y="3381"/>
                </a:lnTo>
                <a:lnTo>
                  <a:pt x="119" y="3381"/>
                </a:lnTo>
                <a:lnTo>
                  <a:pt x="122" y="3389"/>
                </a:lnTo>
                <a:lnTo>
                  <a:pt x="122" y="3389"/>
                </a:lnTo>
                <a:lnTo>
                  <a:pt x="126" y="3397"/>
                </a:lnTo>
                <a:lnTo>
                  <a:pt x="126" y="3397"/>
                </a:lnTo>
                <a:lnTo>
                  <a:pt x="129" y="3404"/>
                </a:lnTo>
                <a:lnTo>
                  <a:pt x="129" y="3404"/>
                </a:lnTo>
                <a:lnTo>
                  <a:pt x="133" y="3412"/>
                </a:lnTo>
                <a:lnTo>
                  <a:pt x="133" y="3412"/>
                </a:lnTo>
                <a:lnTo>
                  <a:pt x="137" y="3420"/>
                </a:lnTo>
                <a:lnTo>
                  <a:pt x="137" y="3420"/>
                </a:lnTo>
                <a:lnTo>
                  <a:pt x="141" y="3428"/>
                </a:lnTo>
                <a:lnTo>
                  <a:pt x="141" y="3428"/>
                </a:lnTo>
                <a:lnTo>
                  <a:pt x="144" y="3435"/>
                </a:lnTo>
                <a:lnTo>
                  <a:pt x="144" y="3435"/>
                </a:lnTo>
                <a:lnTo>
                  <a:pt x="148" y="3443"/>
                </a:lnTo>
                <a:lnTo>
                  <a:pt x="148" y="3443"/>
                </a:lnTo>
                <a:lnTo>
                  <a:pt x="152" y="3451"/>
                </a:lnTo>
                <a:lnTo>
                  <a:pt x="152" y="3451"/>
                </a:lnTo>
                <a:lnTo>
                  <a:pt x="156" y="3458"/>
                </a:lnTo>
                <a:lnTo>
                  <a:pt x="156" y="3458"/>
                </a:lnTo>
                <a:lnTo>
                  <a:pt x="160" y="3466"/>
                </a:lnTo>
                <a:lnTo>
                  <a:pt x="160" y="3466"/>
                </a:lnTo>
                <a:lnTo>
                  <a:pt x="164" y="3475"/>
                </a:lnTo>
                <a:lnTo>
                  <a:pt x="164" y="3475"/>
                </a:lnTo>
                <a:lnTo>
                  <a:pt x="168" y="3481"/>
                </a:lnTo>
                <a:lnTo>
                  <a:pt x="168" y="3481"/>
                </a:lnTo>
                <a:lnTo>
                  <a:pt x="173" y="3489"/>
                </a:lnTo>
                <a:lnTo>
                  <a:pt x="173" y="3489"/>
                </a:lnTo>
                <a:lnTo>
                  <a:pt x="177" y="3498"/>
                </a:lnTo>
                <a:lnTo>
                  <a:pt x="177" y="3498"/>
                </a:lnTo>
                <a:lnTo>
                  <a:pt x="181" y="3504"/>
                </a:lnTo>
                <a:lnTo>
                  <a:pt x="181" y="3504"/>
                </a:lnTo>
                <a:lnTo>
                  <a:pt x="185" y="3513"/>
                </a:lnTo>
                <a:lnTo>
                  <a:pt x="185" y="3513"/>
                </a:lnTo>
                <a:lnTo>
                  <a:pt x="189" y="3519"/>
                </a:lnTo>
                <a:lnTo>
                  <a:pt x="189" y="3519"/>
                </a:lnTo>
                <a:lnTo>
                  <a:pt x="193" y="3528"/>
                </a:lnTo>
                <a:lnTo>
                  <a:pt x="193" y="3528"/>
                </a:lnTo>
                <a:lnTo>
                  <a:pt x="197" y="3534"/>
                </a:lnTo>
                <a:lnTo>
                  <a:pt x="197" y="3534"/>
                </a:lnTo>
                <a:lnTo>
                  <a:pt x="202" y="3543"/>
                </a:lnTo>
                <a:lnTo>
                  <a:pt x="202" y="3543"/>
                </a:lnTo>
                <a:lnTo>
                  <a:pt x="207" y="3549"/>
                </a:lnTo>
                <a:lnTo>
                  <a:pt x="207" y="3549"/>
                </a:lnTo>
                <a:lnTo>
                  <a:pt x="211" y="3556"/>
                </a:lnTo>
                <a:lnTo>
                  <a:pt x="211" y="3556"/>
                </a:lnTo>
                <a:lnTo>
                  <a:pt x="216" y="3564"/>
                </a:lnTo>
                <a:lnTo>
                  <a:pt x="216" y="3564"/>
                </a:lnTo>
                <a:lnTo>
                  <a:pt x="220" y="3571"/>
                </a:lnTo>
                <a:lnTo>
                  <a:pt x="220" y="3571"/>
                </a:lnTo>
                <a:lnTo>
                  <a:pt x="224" y="3578"/>
                </a:lnTo>
                <a:lnTo>
                  <a:pt x="224" y="3578"/>
                </a:lnTo>
                <a:lnTo>
                  <a:pt x="230" y="3586"/>
                </a:lnTo>
                <a:lnTo>
                  <a:pt x="230" y="3586"/>
                </a:lnTo>
                <a:lnTo>
                  <a:pt x="234" y="3593"/>
                </a:lnTo>
                <a:lnTo>
                  <a:pt x="234" y="3593"/>
                </a:lnTo>
                <a:lnTo>
                  <a:pt x="239" y="3600"/>
                </a:lnTo>
                <a:lnTo>
                  <a:pt x="239" y="3600"/>
                </a:lnTo>
                <a:lnTo>
                  <a:pt x="243" y="3608"/>
                </a:lnTo>
                <a:lnTo>
                  <a:pt x="243" y="3608"/>
                </a:lnTo>
                <a:lnTo>
                  <a:pt x="249" y="3615"/>
                </a:lnTo>
                <a:lnTo>
                  <a:pt x="249" y="3615"/>
                </a:lnTo>
                <a:lnTo>
                  <a:pt x="253" y="3622"/>
                </a:lnTo>
                <a:lnTo>
                  <a:pt x="253" y="3622"/>
                </a:lnTo>
                <a:lnTo>
                  <a:pt x="258" y="3628"/>
                </a:lnTo>
                <a:lnTo>
                  <a:pt x="258" y="3628"/>
                </a:lnTo>
                <a:lnTo>
                  <a:pt x="264" y="3635"/>
                </a:lnTo>
                <a:lnTo>
                  <a:pt x="264" y="3635"/>
                </a:lnTo>
                <a:lnTo>
                  <a:pt x="268" y="3642"/>
                </a:lnTo>
                <a:lnTo>
                  <a:pt x="268" y="3642"/>
                </a:lnTo>
                <a:lnTo>
                  <a:pt x="273" y="3650"/>
                </a:lnTo>
                <a:lnTo>
                  <a:pt x="273" y="3650"/>
                </a:lnTo>
                <a:lnTo>
                  <a:pt x="279" y="3657"/>
                </a:lnTo>
                <a:lnTo>
                  <a:pt x="279" y="3657"/>
                </a:lnTo>
                <a:lnTo>
                  <a:pt x="284" y="3664"/>
                </a:lnTo>
                <a:lnTo>
                  <a:pt x="284" y="3664"/>
                </a:lnTo>
                <a:lnTo>
                  <a:pt x="288" y="3671"/>
                </a:lnTo>
                <a:lnTo>
                  <a:pt x="288" y="3671"/>
                </a:lnTo>
                <a:lnTo>
                  <a:pt x="294" y="3677"/>
                </a:lnTo>
                <a:lnTo>
                  <a:pt x="294" y="3677"/>
                </a:lnTo>
                <a:lnTo>
                  <a:pt x="299" y="3684"/>
                </a:lnTo>
                <a:lnTo>
                  <a:pt x="299" y="3684"/>
                </a:lnTo>
                <a:lnTo>
                  <a:pt x="305" y="3691"/>
                </a:lnTo>
                <a:lnTo>
                  <a:pt x="305" y="3691"/>
                </a:lnTo>
                <a:lnTo>
                  <a:pt x="310" y="3698"/>
                </a:lnTo>
                <a:lnTo>
                  <a:pt x="310" y="3698"/>
                </a:lnTo>
                <a:lnTo>
                  <a:pt x="315" y="3705"/>
                </a:lnTo>
                <a:lnTo>
                  <a:pt x="315" y="3705"/>
                </a:lnTo>
                <a:lnTo>
                  <a:pt x="321" y="3711"/>
                </a:lnTo>
                <a:lnTo>
                  <a:pt x="321" y="3711"/>
                </a:lnTo>
                <a:lnTo>
                  <a:pt x="326" y="3717"/>
                </a:lnTo>
                <a:lnTo>
                  <a:pt x="326" y="3717"/>
                </a:lnTo>
                <a:lnTo>
                  <a:pt x="332" y="3724"/>
                </a:lnTo>
                <a:lnTo>
                  <a:pt x="332" y="3724"/>
                </a:lnTo>
                <a:lnTo>
                  <a:pt x="337" y="3730"/>
                </a:lnTo>
                <a:lnTo>
                  <a:pt x="337" y="3730"/>
                </a:lnTo>
                <a:lnTo>
                  <a:pt x="343" y="3737"/>
                </a:lnTo>
                <a:lnTo>
                  <a:pt x="343" y="3737"/>
                </a:lnTo>
                <a:lnTo>
                  <a:pt x="348" y="3744"/>
                </a:lnTo>
                <a:lnTo>
                  <a:pt x="348" y="3744"/>
                </a:lnTo>
                <a:lnTo>
                  <a:pt x="354" y="3750"/>
                </a:lnTo>
                <a:lnTo>
                  <a:pt x="354" y="3750"/>
                </a:lnTo>
                <a:lnTo>
                  <a:pt x="359" y="3756"/>
                </a:lnTo>
                <a:lnTo>
                  <a:pt x="359" y="3756"/>
                </a:lnTo>
                <a:lnTo>
                  <a:pt x="366" y="3763"/>
                </a:lnTo>
                <a:lnTo>
                  <a:pt x="366" y="3763"/>
                </a:lnTo>
                <a:lnTo>
                  <a:pt x="371" y="3770"/>
                </a:lnTo>
                <a:lnTo>
                  <a:pt x="371" y="3770"/>
                </a:lnTo>
                <a:lnTo>
                  <a:pt x="377" y="3775"/>
                </a:lnTo>
                <a:lnTo>
                  <a:pt x="377" y="3775"/>
                </a:lnTo>
                <a:lnTo>
                  <a:pt x="382" y="3782"/>
                </a:lnTo>
                <a:lnTo>
                  <a:pt x="382" y="3782"/>
                </a:lnTo>
                <a:lnTo>
                  <a:pt x="389" y="3788"/>
                </a:lnTo>
                <a:lnTo>
                  <a:pt x="389" y="3788"/>
                </a:lnTo>
                <a:lnTo>
                  <a:pt x="394" y="3794"/>
                </a:lnTo>
                <a:lnTo>
                  <a:pt x="394" y="3794"/>
                </a:lnTo>
                <a:lnTo>
                  <a:pt x="400" y="3801"/>
                </a:lnTo>
                <a:lnTo>
                  <a:pt x="400" y="3801"/>
                </a:lnTo>
                <a:lnTo>
                  <a:pt x="407" y="3807"/>
                </a:lnTo>
                <a:lnTo>
                  <a:pt x="407" y="3807"/>
                </a:lnTo>
                <a:lnTo>
                  <a:pt x="412" y="3814"/>
                </a:lnTo>
                <a:lnTo>
                  <a:pt x="412" y="3814"/>
                </a:lnTo>
                <a:lnTo>
                  <a:pt x="419" y="3819"/>
                </a:lnTo>
                <a:lnTo>
                  <a:pt x="419" y="3819"/>
                </a:lnTo>
                <a:lnTo>
                  <a:pt x="424" y="3824"/>
                </a:lnTo>
                <a:lnTo>
                  <a:pt x="424" y="3824"/>
                </a:lnTo>
                <a:lnTo>
                  <a:pt x="431" y="3831"/>
                </a:lnTo>
                <a:lnTo>
                  <a:pt x="431" y="3831"/>
                </a:lnTo>
                <a:lnTo>
                  <a:pt x="437" y="3837"/>
                </a:lnTo>
                <a:lnTo>
                  <a:pt x="437" y="3837"/>
                </a:lnTo>
                <a:lnTo>
                  <a:pt x="443" y="3843"/>
                </a:lnTo>
                <a:lnTo>
                  <a:pt x="443" y="3843"/>
                </a:lnTo>
                <a:lnTo>
                  <a:pt x="449" y="3849"/>
                </a:lnTo>
                <a:lnTo>
                  <a:pt x="449" y="3849"/>
                </a:lnTo>
                <a:lnTo>
                  <a:pt x="456" y="3854"/>
                </a:lnTo>
                <a:lnTo>
                  <a:pt x="456" y="3854"/>
                </a:lnTo>
                <a:lnTo>
                  <a:pt x="461" y="3861"/>
                </a:lnTo>
                <a:lnTo>
                  <a:pt x="461" y="3861"/>
                </a:lnTo>
                <a:lnTo>
                  <a:pt x="468" y="3867"/>
                </a:lnTo>
                <a:lnTo>
                  <a:pt x="468" y="3867"/>
                </a:lnTo>
                <a:lnTo>
                  <a:pt x="475" y="3872"/>
                </a:lnTo>
                <a:lnTo>
                  <a:pt x="475" y="3872"/>
                </a:lnTo>
                <a:lnTo>
                  <a:pt x="480" y="3878"/>
                </a:lnTo>
                <a:lnTo>
                  <a:pt x="480" y="3878"/>
                </a:lnTo>
                <a:lnTo>
                  <a:pt x="487" y="3883"/>
                </a:lnTo>
                <a:lnTo>
                  <a:pt x="487" y="3883"/>
                </a:lnTo>
                <a:lnTo>
                  <a:pt x="494" y="3890"/>
                </a:lnTo>
                <a:lnTo>
                  <a:pt x="494" y="3890"/>
                </a:lnTo>
                <a:lnTo>
                  <a:pt x="501" y="3895"/>
                </a:lnTo>
                <a:lnTo>
                  <a:pt x="501" y="3895"/>
                </a:lnTo>
                <a:lnTo>
                  <a:pt x="506" y="3901"/>
                </a:lnTo>
                <a:lnTo>
                  <a:pt x="506" y="3901"/>
                </a:lnTo>
                <a:lnTo>
                  <a:pt x="513" y="3906"/>
                </a:lnTo>
                <a:lnTo>
                  <a:pt x="513" y="3906"/>
                </a:lnTo>
                <a:lnTo>
                  <a:pt x="520" y="3912"/>
                </a:lnTo>
                <a:lnTo>
                  <a:pt x="520" y="3912"/>
                </a:lnTo>
                <a:lnTo>
                  <a:pt x="526" y="3917"/>
                </a:lnTo>
                <a:lnTo>
                  <a:pt x="526" y="3917"/>
                </a:lnTo>
                <a:lnTo>
                  <a:pt x="533" y="3922"/>
                </a:lnTo>
                <a:lnTo>
                  <a:pt x="533" y="3922"/>
                </a:lnTo>
                <a:lnTo>
                  <a:pt x="540" y="3928"/>
                </a:lnTo>
                <a:lnTo>
                  <a:pt x="540" y="3928"/>
                </a:lnTo>
                <a:lnTo>
                  <a:pt x="547" y="3933"/>
                </a:lnTo>
                <a:lnTo>
                  <a:pt x="547" y="3933"/>
                </a:lnTo>
                <a:lnTo>
                  <a:pt x="554" y="3939"/>
                </a:lnTo>
                <a:lnTo>
                  <a:pt x="554" y="3939"/>
                </a:lnTo>
                <a:lnTo>
                  <a:pt x="560" y="3943"/>
                </a:lnTo>
                <a:lnTo>
                  <a:pt x="560" y="3943"/>
                </a:lnTo>
                <a:lnTo>
                  <a:pt x="567" y="3948"/>
                </a:lnTo>
                <a:lnTo>
                  <a:pt x="567" y="3948"/>
                </a:lnTo>
                <a:lnTo>
                  <a:pt x="574" y="3954"/>
                </a:lnTo>
                <a:lnTo>
                  <a:pt x="574" y="3954"/>
                </a:lnTo>
                <a:lnTo>
                  <a:pt x="581" y="3959"/>
                </a:lnTo>
                <a:lnTo>
                  <a:pt x="581" y="3959"/>
                </a:lnTo>
                <a:lnTo>
                  <a:pt x="588" y="3963"/>
                </a:lnTo>
                <a:lnTo>
                  <a:pt x="588" y="3963"/>
                </a:lnTo>
                <a:lnTo>
                  <a:pt x="595" y="3969"/>
                </a:lnTo>
                <a:lnTo>
                  <a:pt x="595" y="3969"/>
                </a:lnTo>
                <a:lnTo>
                  <a:pt x="601" y="3974"/>
                </a:lnTo>
                <a:lnTo>
                  <a:pt x="601" y="3974"/>
                </a:lnTo>
                <a:lnTo>
                  <a:pt x="608" y="3980"/>
                </a:lnTo>
                <a:lnTo>
                  <a:pt x="608" y="3980"/>
                </a:lnTo>
                <a:lnTo>
                  <a:pt x="616" y="3984"/>
                </a:lnTo>
                <a:lnTo>
                  <a:pt x="616" y="3984"/>
                </a:lnTo>
                <a:lnTo>
                  <a:pt x="623" y="3989"/>
                </a:lnTo>
                <a:lnTo>
                  <a:pt x="623" y="3989"/>
                </a:lnTo>
                <a:lnTo>
                  <a:pt x="630" y="3993"/>
                </a:lnTo>
                <a:lnTo>
                  <a:pt x="630" y="3993"/>
                </a:lnTo>
                <a:lnTo>
                  <a:pt x="637" y="3999"/>
                </a:lnTo>
                <a:lnTo>
                  <a:pt x="637" y="3999"/>
                </a:lnTo>
                <a:lnTo>
                  <a:pt x="645" y="4003"/>
                </a:lnTo>
                <a:lnTo>
                  <a:pt x="645" y="4003"/>
                </a:lnTo>
                <a:lnTo>
                  <a:pt x="652" y="4008"/>
                </a:lnTo>
                <a:lnTo>
                  <a:pt x="652" y="4008"/>
                </a:lnTo>
                <a:lnTo>
                  <a:pt x="659" y="4012"/>
                </a:lnTo>
                <a:lnTo>
                  <a:pt x="659" y="4012"/>
                </a:lnTo>
                <a:lnTo>
                  <a:pt x="665" y="4018"/>
                </a:lnTo>
                <a:lnTo>
                  <a:pt x="665" y="4018"/>
                </a:lnTo>
                <a:lnTo>
                  <a:pt x="673" y="4022"/>
                </a:lnTo>
                <a:lnTo>
                  <a:pt x="673" y="4022"/>
                </a:lnTo>
                <a:lnTo>
                  <a:pt x="680" y="4026"/>
                </a:lnTo>
                <a:lnTo>
                  <a:pt x="680" y="4026"/>
                </a:lnTo>
                <a:lnTo>
                  <a:pt x="688" y="4031"/>
                </a:lnTo>
                <a:lnTo>
                  <a:pt x="688" y="4031"/>
                </a:lnTo>
                <a:lnTo>
                  <a:pt x="695" y="4035"/>
                </a:lnTo>
                <a:lnTo>
                  <a:pt x="695" y="4035"/>
                </a:lnTo>
                <a:lnTo>
                  <a:pt x="703" y="4040"/>
                </a:lnTo>
                <a:lnTo>
                  <a:pt x="703" y="4040"/>
                </a:lnTo>
                <a:lnTo>
                  <a:pt x="710" y="4044"/>
                </a:lnTo>
                <a:lnTo>
                  <a:pt x="710" y="4044"/>
                </a:lnTo>
                <a:lnTo>
                  <a:pt x="717" y="4049"/>
                </a:lnTo>
                <a:lnTo>
                  <a:pt x="717" y="4049"/>
                </a:lnTo>
                <a:lnTo>
                  <a:pt x="725" y="4053"/>
                </a:lnTo>
                <a:lnTo>
                  <a:pt x="725" y="4053"/>
                </a:lnTo>
                <a:lnTo>
                  <a:pt x="732" y="4057"/>
                </a:lnTo>
                <a:lnTo>
                  <a:pt x="732" y="4057"/>
                </a:lnTo>
                <a:lnTo>
                  <a:pt x="740" y="4061"/>
                </a:lnTo>
                <a:lnTo>
                  <a:pt x="740" y="4061"/>
                </a:lnTo>
                <a:lnTo>
                  <a:pt x="748" y="4065"/>
                </a:lnTo>
                <a:lnTo>
                  <a:pt x="748" y="4065"/>
                </a:lnTo>
                <a:lnTo>
                  <a:pt x="755" y="4069"/>
                </a:lnTo>
                <a:lnTo>
                  <a:pt x="755" y="4069"/>
                </a:lnTo>
                <a:lnTo>
                  <a:pt x="763" y="4074"/>
                </a:lnTo>
                <a:lnTo>
                  <a:pt x="763" y="4074"/>
                </a:lnTo>
                <a:lnTo>
                  <a:pt x="770" y="4078"/>
                </a:lnTo>
                <a:lnTo>
                  <a:pt x="770" y="4078"/>
                </a:lnTo>
                <a:lnTo>
                  <a:pt x="778" y="4082"/>
                </a:lnTo>
                <a:lnTo>
                  <a:pt x="778" y="4082"/>
                </a:lnTo>
                <a:lnTo>
                  <a:pt x="786" y="4086"/>
                </a:lnTo>
                <a:lnTo>
                  <a:pt x="786" y="4086"/>
                </a:lnTo>
                <a:lnTo>
                  <a:pt x="793" y="4089"/>
                </a:lnTo>
                <a:lnTo>
                  <a:pt x="793" y="4089"/>
                </a:lnTo>
                <a:lnTo>
                  <a:pt x="801" y="4093"/>
                </a:lnTo>
                <a:lnTo>
                  <a:pt x="801" y="4093"/>
                </a:lnTo>
                <a:lnTo>
                  <a:pt x="810" y="4097"/>
                </a:lnTo>
                <a:lnTo>
                  <a:pt x="810" y="4097"/>
                </a:lnTo>
                <a:lnTo>
                  <a:pt x="818" y="4101"/>
                </a:lnTo>
                <a:lnTo>
                  <a:pt x="818" y="4101"/>
                </a:lnTo>
                <a:lnTo>
                  <a:pt x="825" y="4105"/>
                </a:lnTo>
                <a:lnTo>
                  <a:pt x="825" y="4105"/>
                </a:lnTo>
                <a:lnTo>
                  <a:pt x="833" y="4108"/>
                </a:lnTo>
                <a:lnTo>
                  <a:pt x="833" y="4108"/>
                </a:lnTo>
                <a:lnTo>
                  <a:pt x="841" y="4112"/>
                </a:lnTo>
                <a:lnTo>
                  <a:pt x="841" y="4112"/>
                </a:lnTo>
                <a:lnTo>
                  <a:pt x="849" y="4114"/>
                </a:lnTo>
                <a:lnTo>
                  <a:pt x="849" y="4114"/>
                </a:lnTo>
                <a:lnTo>
                  <a:pt x="857" y="4118"/>
                </a:lnTo>
                <a:lnTo>
                  <a:pt x="857" y="4118"/>
                </a:lnTo>
                <a:lnTo>
                  <a:pt x="865" y="4123"/>
                </a:lnTo>
                <a:lnTo>
                  <a:pt x="865" y="4123"/>
                </a:lnTo>
                <a:lnTo>
                  <a:pt x="872" y="4125"/>
                </a:lnTo>
                <a:lnTo>
                  <a:pt x="872" y="4125"/>
                </a:lnTo>
                <a:lnTo>
                  <a:pt x="880" y="4129"/>
                </a:lnTo>
                <a:lnTo>
                  <a:pt x="880" y="4129"/>
                </a:lnTo>
                <a:lnTo>
                  <a:pt x="889" y="4132"/>
                </a:lnTo>
                <a:lnTo>
                  <a:pt x="889" y="4132"/>
                </a:lnTo>
                <a:lnTo>
                  <a:pt x="897" y="4135"/>
                </a:lnTo>
                <a:lnTo>
                  <a:pt x="897" y="4135"/>
                </a:lnTo>
                <a:lnTo>
                  <a:pt x="905" y="4139"/>
                </a:lnTo>
                <a:lnTo>
                  <a:pt x="905" y="4139"/>
                </a:lnTo>
                <a:lnTo>
                  <a:pt x="913" y="4142"/>
                </a:lnTo>
                <a:lnTo>
                  <a:pt x="913" y="4142"/>
                </a:lnTo>
                <a:lnTo>
                  <a:pt x="921" y="4144"/>
                </a:lnTo>
                <a:lnTo>
                  <a:pt x="921" y="4144"/>
                </a:lnTo>
                <a:lnTo>
                  <a:pt x="929" y="4148"/>
                </a:lnTo>
                <a:lnTo>
                  <a:pt x="929" y="4148"/>
                </a:lnTo>
                <a:lnTo>
                  <a:pt x="938" y="4151"/>
                </a:lnTo>
                <a:lnTo>
                  <a:pt x="938" y="4151"/>
                </a:lnTo>
                <a:lnTo>
                  <a:pt x="946" y="4154"/>
                </a:lnTo>
                <a:lnTo>
                  <a:pt x="946" y="4154"/>
                </a:lnTo>
                <a:lnTo>
                  <a:pt x="954" y="4157"/>
                </a:lnTo>
                <a:lnTo>
                  <a:pt x="954" y="4157"/>
                </a:lnTo>
                <a:lnTo>
                  <a:pt x="962" y="4159"/>
                </a:lnTo>
                <a:lnTo>
                  <a:pt x="962" y="4159"/>
                </a:lnTo>
                <a:lnTo>
                  <a:pt x="970" y="4162"/>
                </a:lnTo>
                <a:lnTo>
                  <a:pt x="970" y="4162"/>
                </a:lnTo>
                <a:lnTo>
                  <a:pt x="978" y="4166"/>
                </a:lnTo>
                <a:lnTo>
                  <a:pt x="978" y="4166"/>
                </a:lnTo>
                <a:lnTo>
                  <a:pt x="988" y="4169"/>
                </a:lnTo>
                <a:lnTo>
                  <a:pt x="988" y="4169"/>
                </a:lnTo>
                <a:lnTo>
                  <a:pt x="996" y="4172"/>
                </a:lnTo>
                <a:lnTo>
                  <a:pt x="996" y="4172"/>
                </a:lnTo>
                <a:lnTo>
                  <a:pt x="1004" y="4173"/>
                </a:lnTo>
                <a:lnTo>
                  <a:pt x="1004" y="4173"/>
                </a:lnTo>
                <a:lnTo>
                  <a:pt x="1012" y="4176"/>
                </a:lnTo>
                <a:lnTo>
                  <a:pt x="1012" y="4176"/>
                </a:lnTo>
                <a:lnTo>
                  <a:pt x="1021" y="4178"/>
                </a:lnTo>
                <a:lnTo>
                  <a:pt x="1021" y="4178"/>
                </a:lnTo>
                <a:lnTo>
                  <a:pt x="1029" y="4181"/>
                </a:lnTo>
                <a:lnTo>
                  <a:pt x="1029" y="4181"/>
                </a:lnTo>
                <a:lnTo>
                  <a:pt x="1038" y="4184"/>
                </a:lnTo>
                <a:lnTo>
                  <a:pt x="1038" y="4184"/>
                </a:lnTo>
                <a:lnTo>
                  <a:pt x="1046" y="4187"/>
                </a:lnTo>
                <a:lnTo>
                  <a:pt x="1046" y="4187"/>
                </a:lnTo>
                <a:lnTo>
                  <a:pt x="1055" y="4188"/>
                </a:lnTo>
                <a:lnTo>
                  <a:pt x="1055" y="4188"/>
                </a:lnTo>
                <a:lnTo>
                  <a:pt x="1063" y="4191"/>
                </a:lnTo>
                <a:lnTo>
                  <a:pt x="1063" y="4191"/>
                </a:lnTo>
                <a:lnTo>
                  <a:pt x="1072" y="4193"/>
                </a:lnTo>
                <a:lnTo>
                  <a:pt x="1072" y="4193"/>
                </a:lnTo>
                <a:lnTo>
                  <a:pt x="1081" y="4195"/>
                </a:lnTo>
                <a:lnTo>
                  <a:pt x="1081" y="4195"/>
                </a:lnTo>
                <a:lnTo>
                  <a:pt x="1089" y="4197"/>
                </a:lnTo>
                <a:lnTo>
                  <a:pt x="1089" y="4197"/>
                </a:lnTo>
                <a:lnTo>
                  <a:pt x="1098" y="4199"/>
                </a:lnTo>
                <a:lnTo>
                  <a:pt x="1098" y="4199"/>
                </a:lnTo>
                <a:lnTo>
                  <a:pt x="1106" y="4202"/>
                </a:lnTo>
                <a:lnTo>
                  <a:pt x="1106" y="4202"/>
                </a:lnTo>
                <a:lnTo>
                  <a:pt x="1115" y="4203"/>
                </a:lnTo>
                <a:lnTo>
                  <a:pt x="1115" y="4203"/>
                </a:lnTo>
                <a:lnTo>
                  <a:pt x="1124" y="4206"/>
                </a:lnTo>
                <a:lnTo>
                  <a:pt x="1124" y="4206"/>
                </a:lnTo>
                <a:lnTo>
                  <a:pt x="1132" y="4207"/>
                </a:lnTo>
                <a:lnTo>
                  <a:pt x="1132" y="4207"/>
                </a:lnTo>
                <a:lnTo>
                  <a:pt x="1142" y="4208"/>
                </a:lnTo>
                <a:lnTo>
                  <a:pt x="1142" y="4208"/>
                </a:lnTo>
                <a:lnTo>
                  <a:pt x="1150" y="4211"/>
                </a:lnTo>
                <a:lnTo>
                  <a:pt x="1150" y="4211"/>
                </a:lnTo>
                <a:lnTo>
                  <a:pt x="1158" y="4212"/>
                </a:lnTo>
                <a:lnTo>
                  <a:pt x="1158" y="4212"/>
                </a:lnTo>
                <a:lnTo>
                  <a:pt x="1168" y="4214"/>
                </a:lnTo>
                <a:lnTo>
                  <a:pt x="1168" y="4214"/>
                </a:lnTo>
                <a:lnTo>
                  <a:pt x="1176" y="4215"/>
                </a:lnTo>
                <a:lnTo>
                  <a:pt x="1176" y="4215"/>
                </a:lnTo>
                <a:lnTo>
                  <a:pt x="1185" y="4217"/>
                </a:lnTo>
                <a:lnTo>
                  <a:pt x="1185" y="4217"/>
                </a:lnTo>
                <a:lnTo>
                  <a:pt x="1193" y="4218"/>
                </a:lnTo>
                <a:lnTo>
                  <a:pt x="1193" y="4218"/>
                </a:lnTo>
                <a:lnTo>
                  <a:pt x="1203" y="4221"/>
                </a:lnTo>
                <a:lnTo>
                  <a:pt x="1203" y="4221"/>
                </a:lnTo>
                <a:lnTo>
                  <a:pt x="1211" y="4222"/>
                </a:lnTo>
                <a:lnTo>
                  <a:pt x="1211" y="4222"/>
                </a:lnTo>
                <a:lnTo>
                  <a:pt x="1221" y="4223"/>
                </a:lnTo>
                <a:lnTo>
                  <a:pt x="1221" y="4223"/>
                </a:lnTo>
                <a:lnTo>
                  <a:pt x="1229" y="4223"/>
                </a:lnTo>
                <a:lnTo>
                  <a:pt x="1229" y="4223"/>
                </a:lnTo>
                <a:lnTo>
                  <a:pt x="1238" y="4225"/>
                </a:lnTo>
                <a:lnTo>
                  <a:pt x="1238" y="4225"/>
                </a:lnTo>
                <a:lnTo>
                  <a:pt x="1247" y="4226"/>
                </a:lnTo>
                <a:lnTo>
                  <a:pt x="1247" y="4226"/>
                </a:lnTo>
                <a:lnTo>
                  <a:pt x="1256" y="4227"/>
                </a:lnTo>
                <a:lnTo>
                  <a:pt x="1256" y="4227"/>
                </a:lnTo>
                <a:lnTo>
                  <a:pt x="1266" y="4229"/>
                </a:lnTo>
                <a:lnTo>
                  <a:pt x="1266" y="4229"/>
                </a:lnTo>
                <a:lnTo>
                  <a:pt x="1274" y="4230"/>
                </a:lnTo>
                <a:lnTo>
                  <a:pt x="1274" y="4230"/>
                </a:lnTo>
                <a:lnTo>
                  <a:pt x="1283" y="4230"/>
                </a:lnTo>
                <a:lnTo>
                  <a:pt x="1283" y="4230"/>
                </a:lnTo>
                <a:lnTo>
                  <a:pt x="1292" y="4232"/>
                </a:lnTo>
                <a:lnTo>
                  <a:pt x="1292" y="4232"/>
                </a:lnTo>
                <a:lnTo>
                  <a:pt x="1301" y="4233"/>
                </a:lnTo>
                <a:lnTo>
                  <a:pt x="1301" y="4233"/>
                </a:lnTo>
                <a:lnTo>
                  <a:pt x="1311" y="4233"/>
                </a:lnTo>
                <a:lnTo>
                  <a:pt x="1311" y="4233"/>
                </a:lnTo>
                <a:lnTo>
                  <a:pt x="1319" y="4234"/>
                </a:lnTo>
                <a:lnTo>
                  <a:pt x="1319" y="4234"/>
                </a:lnTo>
                <a:lnTo>
                  <a:pt x="1328" y="4234"/>
                </a:lnTo>
                <a:lnTo>
                  <a:pt x="1328" y="4234"/>
                </a:lnTo>
                <a:lnTo>
                  <a:pt x="1338" y="4236"/>
                </a:lnTo>
                <a:lnTo>
                  <a:pt x="1338" y="4236"/>
                </a:lnTo>
                <a:lnTo>
                  <a:pt x="1346" y="4236"/>
                </a:lnTo>
                <a:lnTo>
                  <a:pt x="1346" y="4236"/>
                </a:lnTo>
                <a:lnTo>
                  <a:pt x="1355" y="4236"/>
                </a:lnTo>
                <a:lnTo>
                  <a:pt x="1355" y="4236"/>
                </a:lnTo>
                <a:lnTo>
                  <a:pt x="1365" y="4237"/>
                </a:lnTo>
                <a:lnTo>
                  <a:pt x="1365" y="4237"/>
                </a:lnTo>
                <a:lnTo>
                  <a:pt x="1375" y="4237"/>
                </a:lnTo>
                <a:lnTo>
                  <a:pt x="1375" y="4237"/>
                </a:lnTo>
                <a:lnTo>
                  <a:pt x="1383" y="4237"/>
                </a:lnTo>
                <a:lnTo>
                  <a:pt x="1383" y="4237"/>
                </a:lnTo>
                <a:lnTo>
                  <a:pt x="1392" y="4237"/>
                </a:lnTo>
                <a:lnTo>
                  <a:pt x="1392" y="4237"/>
                </a:lnTo>
                <a:lnTo>
                  <a:pt x="1402" y="4237"/>
                </a:lnTo>
                <a:lnTo>
                  <a:pt x="1402" y="4237"/>
                </a:lnTo>
                <a:lnTo>
                  <a:pt x="1411" y="4238"/>
                </a:lnTo>
                <a:lnTo>
                  <a:pt x="1411" y="4238"/>
                </a:lnTo>
                <a:lnTo>
                  <a:pt x="1419" y="4238"/>
                </a:lnTo>
                <a:lnTo>
                  <a:pt x="1419" y="4238"/>
                </a:lnTo>
                <a:lnTo>
                  <a:pt x="1429" y="4238"/>
                </a:lnTo>
                <a:lnTo>
                  <a:pt x="1429" y="4238"/>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90000"/>
              </a:lnSpc>
            </a:pPr>
            <a:endParaRPr lang="en-GB" noProof="0" dirty="0"/>
          </a:p>
        </p:txBody>
      </p:sp>
      <p:sp>
        <p:nvSpPr>
          <p:cNvPr id="146" name="Rectangle 145"/>
          <p:cNvSpPr/>
          <p:nvPr userDrawn="1"/>
        </p:nvSpPr>
        <p:spPr>
          <a:xfrm>
            <a:off x="3016772" y="3830638"/>
            <a:ext cx="742412" cy="48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nSpc>
                <a:spcPct val="90000"/>
              </a:lnSpc>
            </a:pPr>
            <a:r>
              <a:rPr lang="en-GB" sz="700" b="1" noProof="0" dirty="0">
                <a:solidFill>
                  <a:schemeClr val="tx1"/>
                </a:solidFill>
              </a:rPr>
              <a:t>MATERNAL</a:t>
            </a:r>
          </a:p>
          <a:p>
            <a:pPr>
              <a:lnSpc>
                <a:spcPct val="90000"/>
              </a:lnSpc>
            </a:pPr>
            <a:r>
              <a:rPr lang="en-GB" sz="700" b="1" noProof="0" dirty="0">
                <a:solidFill>
                  <a:schemeClr val="tx1"/>
                </a:solidFill>
              </a:rPr>
              <a:t>FLU</a:t>
            </a:r>
          </a:p>
          <a:p>
            <a:pPr>
              <a:lnSpc>
                <a:spcPct val="90000"/>
              </a:lnSpc>
            </a:pPr>
            <a:r>
              <a:rPr lang="en-GB" sz="700" noProof="0" dirty="0">
                <a:solidFill>
                  <a:schemeClr val="tx1"/>
                </a:solidFill>
              </a:rPr>
              <a:t>R: 135</a:t>
            </a:r>
          </a:p>
          <a:p>
            <a:pPr>
              <a:lnSpc>
                <a:spcPct val="90000"/>
              </a:lnSpc>
            </a:pPr>
            <a:r>
              <a:rPr lang="en-GB" sz="700" noProof="0" dirty="0">
                <a:solidFill>
                  <a:schemeClr val="tx1"/>
                </a:solidFill>
              </a:rPr>
              <a:t>G: 135</a:t>
            </a:r>
          </a:p>
          <a:p>
            <a:pPr>
              <a:lnSpc>
                <a:spcPct val="90000"/>
              </a:lnSpc>
            </a:pPr>
            <a:r>
              <a:rPr lang="en-GB" sz="700" noProof="0" dirty="0">
                <a:solidFill>
                  <a:schemeClr val="tx1"/>
                </a:solidFill>
              </a:rPr>
              <a:t>B: 135</a:t>
            </a:r>
          </a:p>
        </p:txBody>
      </p:sp>
    </p:spTree>
    <p:extLst>
      <p:ext uri="{BB962C8B-B14F-4D97-AF65-F5344CB8AC3E}">
        <p14:creationId xmlns:p14="http://schemas.microsoft.com/office/powerpoint/2010/main" val="3391480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195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243216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8" y="3305539"/>
            <a:ext cx="7772943" cy="1021573"/>
          </a:xfrm>
        </p:spPr>
        <p:txBody>
          <a:bodyPr anchor="t"/>
          <a:lstStyle>
            <a:lvl1pPr algn="l">
              <a:defRPr sz="2721" b="1" cap="all"/>
            </a:lvl1pPr>
          </a:lstStyle>
          <a:p>
            <a:r>
              <a:rPr lang="en-US"/>
              <a:t>Click to edit Master title style</a:t>
            </a:r>
            <a:endParaRPr lang="en-GB"/>
          </a:p>
        </p:txBody>
      </p:sp>
      <p:sp>
        <p:nvSpPr>
          <p:cNvPr id="3" name="Text Placeholder 2"/>
          <p:cNvSpPr>
            <a:spLocks noGrp="1"/>
          </p:cNvSpPr>
          <p:nvPr>
            <p:ph type="body" idx="1"/>
          </p:nvPr>
        </p:nvSpPr>
        <p:spPr>
          <a:xfrm>
            <a:off x="722188" y="2180294"/>
            <a:ext cx="7772943" cy="1125242"/>
          </a:xfrm>
        </p:spPr>
        <p:txBody>
          <a:bodyPr anchor="b"/>
          <a:lstStyle>
            <a:lvl1pPr marL="0" indent="0">
              <a:buNone/>
              <a:defRPr sz="1428"/>
            </a:lvl1pPr>
            <a:lvl2pPr marL="310714" indent="0">
              <a:buNone/>
              <a:defRPr sz="1224"/>
            </a:lvl2pPr>
            <a:lvl3pPr marL="621425" indent="0">
              <a:buNone/>
              <a:defRPr sz="1088"/>
            </a:lvl3pPr>
            <a:lvl4pPr marL="932139" indent="0">
              <a:buNone/>
              <a:defRPr sz="952"/>
            </a:lvl4pPr>
            <a:lvl5pPr marL="1242853" indent="0">
              <a:buNone/>
              <a:defRPr sz="952"/>
            </a:lvl5pPr>
            <a:lvl6pPr marL="1553566" indent="0">
              <a:buNone/>
              <a:defRPr sz="952"/>
            </a:lvl6pPr>
            <a:lvl7pPr marL="1864280" indent="0">
              <a:buNone/>
              <a:defRPr sz="952"/>
            </a:lvl7pPr>
            <a:lvl8pPr marL="2174992" indent="0">
              <a:buNone/>
              <a:defRPr sz="952"/>
            </a:lvl8pPr>
            <a:lvl9pPr marL="2485705" indent="0">
              <a:buNone/>
              <a:defRPr sz="952"/>
            </a:lvl9pPr>
          </a:lstStyle>
          <a:p>
            <a:pPr lvl="0"/>
            <a:r>
              <a:rPr lang="en-US"/>
              <a:t>Click to edit Master text styles</a:t>
            </a:r>
          </a:p>
        </p:txBody>
      </p:sp>
    </p:spTree>
    <p:extLst>
      <p:ext uri="{BB962C8B-B14F-4D97-AF65-F5344CB8AC3E}">
        <p14:creationId xmlns:p14="http://schemas.microsoft.com/office/powerpoint/2010/main" val="847464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42542" y="1035612"/>
            <a:ext cx="4080591" cy="3458876"/>
          </a:xfrm>
        </p:spPr>
        <p:txBody>
          <a:bodyPr/>
          <a:lstStyle>
            <a:lvl1pPr>
              <a:defRPr sz="1973"/>
            </a:lvl1pPr>
            <a:lvl2pPr>
              <a:defRPr sz="1632"/>
            </a:lvl2pPr>
            <a:lvl3pPr>
              <a:defRPr sz="1428"/>
            </a:lvl3pPr>
            <a:lvl4pPr>
              <a:defRPr sz="1224"/>
            </a:lvl4pPr>
            <a:lvl5pPr>
              <a:defRPr sz="1224"/>
            </a:lvl5pPr>
            <a:lvl6pPr>
              <a:defRPr sz="1224"/>
            </a:lvl6pPr>
            <a:lvl7pPr>
              <a:defRPr sz="1224"/>
            </a:lvl7pPr>
            <a:lvl8pPr>
              <a:defRPr sz="1224"/>
            </a:lvl8pPr>
            <a:lvl9pPr>
              <a:defRPr sz="12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3450" y="1035612"/>
            <a:ext cx="4080591" cy="3458876"/>
          </a:xfrm>
        </p:spPr>
        <p:txBody>
          <a:bodyPr/>
          <a:lstStyle>
            <a:lvl1pPr>
              <a:defRPr sz="1973"/>
            </a:lvl1pPr>
            <a:lvl2pPr>
              <a:defRPr sz="1632"/>
            </a:lvl2pPr>
            <a:lvl3pPr>
              <a:defRPr sz="1428"/>
            </a:lvl3pPr>
            <a:lvl4pPr>
              <a:defRPr sz="1224"/>
            </a:lvl4pPr>
            <a:lvl5pPr>
              <a:defRPr sz="1224"/>
            </a:lvl5pPr>
            <a:lvl6pPr>
              <a:defRPr sz="1224"/>
            </a:lvl6pPr>
            <a:lvl7pPr>
              <a:defRPr sz="1224"/>
            </a:lvl7pPr>
            <a:lvl8pPr>
              <a:defRPr sz="1224"/>
            </a:lvl8pPr>
            <a:lvl9pPr>
              <a:defRPr sz="12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11023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78" y="206263"/>
            <a:ext cx="8229057" cy="85743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474" y="1151160"/>
            <a:ext cx="4039867" cy="479470"/>
          </a:xfrm>
        </p:spPr>
        <p:txBody>
          <a:bodyPr anchor="b"/>
          <a:lstStyle>
            <a:lvl1pPr marL="0" indent="0">
              <a:buNone/>
              <a:defRPr sz="1632" b="1"/>
            </a:lvl1pPr>
            <a:lvl2pPr marL="310714" indent="0">
              <a:buNone/>
              <a:defRPr sz="1428" b="1"/>
            </a:lvl2pPr>
            <a:lvl3pPr marL="621425" indent="0">
              <a:buNone/>
              <a:defRPr sz="1224" b="1"/>
            </a:lvl3pPr>
            <a:lvl4pPr marL="932139" indent="0">
              <a:buNone/>
              <a:defRPr sz="1088" b="1"/>
            </a:lvl4pPr>
            <a:lvl5pPr marL="1242853" indent="0">
              <a:buNone/>
              <a:defRPr sz="1088" b="1"/>
            </a:lvl5pPr>
            <a:lvl6pPr marL="1553566" indent="0">
              <a:buNone/>
              <a:defRPr sz="1088" b="1"/>
            </a:lvl6pPr>
            <a:lvl7pPr marL="1864280" indent="0">
              <a:buNone/>
              <a:defRPr sz="1088" b="1"/>
            </a:lvl7pPr>
            <a:lvl8pPr marL="2174992" indent="0">
              <a:buNone/>
              <a:defRPr sz="1088" b="1"/>
            </a:lvl8pPr>
            <a:lvl9pPr marL="2485705" indent="0">
              <a:buNone/>
              <a:defRPr sz="1088" b="1"/>
            </a:lvl9pPr>
          </a:lstStyle>
          <a:p>
            <a:pPr lvl="0"/>
            <a:r>
              <a:rPr lang="en-US"/>
              <a:t>Click to edit Master text styles</a:t>
            </a:r>
          </a:p>
        </p:txBody>
      </p:sp>
      <p:sp>
        <p:nvSpPr>
          <p:cNvPr id="4" name="Content Placeholder 3"/>
          <p:cNvSpPr>
            <a:spLocks noGrp="1"/>
          </p:cNvSpPr>
          <p:nvPr>
            <p:ph sz="half" idx="2"/>
          </p:nvPr>
        </p:nvSpPr>
        <p:spPr>
          <a:xfrm>
            <a:off x="457474" y="1630631"/>
            <a:ext cx="4039867" cy="2964289"/>
          </a:xfrm>
        </p:spPr>
        <p:txBody>
          <a:bodyPr/>
          <a:lstStyle>
            <a:lvl1pPr>
              <a:defRPr sz="1632"/>
            </a:lvl1pPr>
            <a:lvl2pPr>
              <a:defRPr sz="1428"/>
            </a:lvl2pPr>
            <a:lvl3pPr>
              <a:defRPr sz="1224"/>
            </a:lvl3pPr>
            <a:lvl4pPr>
              <a:defRPr sz="1088"/>
            </a:lvl4pPr>
            <a:lvl5pPr>
              <a:defRPr sz="1088"/>
            </a:lvl5pPr>
            <a:lvl6pPr>
              <a:defRPr sz="1088"/>
            </a:lvl6pPr>
            <a:lvl7pPr>
              <a:defRPr sz="1088"/>
            </a:lvl7pPr>
            <a:lvl8pPr>
              <a:defRPr sz="1088"/>
            </a:lvl8pPr>
            <a:lvl9pPr>
              <a:defRPr sz="10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307" y="1151160"/>
            <a:ext cx="4041225" cy="479470"/>
          </a:xfrm>
        </p:spPr>
        <p:txBody>
          <a:bodyPr anchor="b"/>
          <a:lstStyle>
            <a:lvl1pPr marL="0" indent="0">
              <a:buNone/>
              <a:defRPr sz="1632" b="1"/>
            </a:lvl1pPr>
            <a:lvl2pPr marL="310714" indent="0">
              <a:buNone/>
              <a:defRPr sz="1428" b="1"/>
            </a:lvl2pPr>
            <a:lvl3pPr marL="621425" indent="0">
              <a:buNone/>
              <a:defRPr sz="1224" b="1"/>
            </a:lvl3pPr>
            <a:lvl4pPr marL="932139" indent="0">
              <a:buNone/>
              <a:defRPr sz="1088" b="1"/>
            </a:lvl4pPr>
            <a:lvl5pPr marL="1242853" indent="0">
              <a:buNone/>
              <a:defRPr sz="1088" b="1"/>
            </a:lvl5pPr>
            <a:lvl6pPr marL="1553566" indent="0">
              <a:buNone/>
              <a:defRPr sz="1088" b="1"/>
            </a:lvl6pPr>
            <a:lvl7pPr marL="1864280" indent="0">
              <a:buNone/>
              <a:defRPr sz="1088" b="1"/>
            </a:lvl7pPr>
            <a:lvl8pPr marL="2174992" indent="0">
              <a:buNone/>
              <a:defRPr sz="1088" b="1"/>
            </a:lvl8pPr>
            <a:lvl9pPr marL="2485705" indent="0">
              <a:buNone/>
              <a:defRPr sz="1088" b="1"/>
            </a:lvl9pPr>
          </a:lstStyle>
          <a:p>
            <a:pPr lvl="0"/>
            <a:r>
              <a:rPr lang="en-US"/>
              <a:t>Click to edit Master text styles</a:t>
            </a:r>
          </a:p>
        </p:txBody>
      </p:sp>
      <p:sp>
        <p:nvSpPr>
          <p:cNvPr id="6" name="Content Placeholder 5"/>
          <p:cNvSpPr>
            <a:spLocks noGrp="1"/>
          </p:cNvSpPr>
          <p:nvPr>
            <p:ph sz="quarter" idx="4"/>
          </p:nvPr>
        </p:nvSpPr>
        <p:spPr>
          <a:xfrm>
            <a:off x="4645307" y="1630631"/>
            <a:ext cx="4041225" cy="2964289"/>
          </a:xfrm>
        </p:spPr>
        <p:txBody>
          <a:bodyPr/>
          <a:lstStyle>
            <a:lvl1pPr>
              <a:defRPr sz="1632"/>
            </a:lvl1pPr>
            <a:lvl2pPr>
              <a:defRPr sz="1428"/>
            </a:lvl2pPr>
            <a:lvl3pPr>
              <a:defRPr sz="1224"/>
            </a:lvl3pPr>
            <a:lvl4pPr>
              <a:defRPr sz="1088"/>
            </a:lvl4pPr>
            <a:lvl5pPr>
              <a:defRPr sz="1088"/>
            </a:lvl5pPr>
            <a:lvl6pPr>
              <a:defRPr sz="1088"/>
            </a:lvl6pPr>
            <a:lvl7pPr>
              <a:defRPr sz="1088"/>
            </a:lvl7pPr>
            <a:lvl8pPr>
              <a:defRPr sz="1088"/>
            </a:lvl8pPr>
            <a:lvl9pPr>
              <a:defRPr sz="10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22299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915926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853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79" y="205182"/>
            <a:ext cx="3008181" cy="871469"/>
          </a:xfrm>
        </p:spPr>
        <p:txBody>
          <a:bodyPr anchor="b"/>
          <a:lstStyle>
            <a:lvl1pPr algn="l">
              <a:defRPr sz="1428" b="1"/>
            </a:lvl1pPr>
          </a:lstStyle>
          <a:p>
            <a:r>
              <a:rPr lang="en-US"/>
              <a:t>Click to edit Master title style</a:t>
            </a:r>
            <a:endParaRPr lang="en-GB"/>
          </a:p>
        </p:txBody>
      </p:sp>
      <p:sp>
        <p:nvSpPr>
          <p:cNvPr id="3" name="Content Placeholder 2"/>
          <p:cNvSpPr>
            <a:spLocks noGrp="1"/>
          </p:cNvSpPr>
          <p:nvPr>
            <p:ph idx="1"/>
          </p:nvPr>
        </p:nvSpPr>
        <p:spPr>
          <a:xfrm>
            <a:off x="3575611" y="205179"/>
            <a:ext cx="5110921" cy="4389739"/>
          </a:xfrm>
        </p:spPr>
        <p:txBody>
          <a:bodyPr/>
          <a:lstStyle>
            <a:lvl1pPr>
              <a:defRPr sz="2177"/>
            </a:lvl1pPr>
            <a:lvl2pPr>
              <a:defRPr sz="1973"/>
            </a:lvl2pPr>
            <a:lvl3pPr>
              <a:defRPr sz="1632"/>
            </a:lvl3pPr>
            <a:lvl4pPr>
              <a:defRPr sz="1428"/>
            </a:lvl4pPr>
            <a:lvl5pPr>
              <a:defRPr sz="1428"/>
            </a:lvl5pPr>
            <a:lvl6pPr>
              <a:defRPr sz="1428"/>
            </a:lvl6pPr>
            <a:lvl7pPr>
              <a:defRPr sz="1428"/>
            </a:lvl7pPr>
            <a:lvl8pPr>
              <a:defRPr sz="1428"/>
            </a:lvl8pPr>
            <a:lvl9pPr>
              <a:defRPr sz="14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479" y="1076654"/>
            <a:ext cx="3008181" cy="3518270"/>
          </a:xfrm>
        </p:spPr>
        <p:txBody>
          <a:bodyPr/>
          <a:lstStyle>
            <a:lvl1pPr marL="0" indent="0">
              <a:buNone/>
              <a:defRPr sz="952"/>
            </a:lvl1pPr>
            <a:lvl2pPr marL="310714" indent="0">
              <a:buNone/>
              <a:defRPr sz="884"/>
            </a:lvl2pPr>
            <a:lvl3pPr marL="621425" indent="0">
              <a:buNone/>
              <a:defRPr sz="680"/>
            </a:lvl3pPr>
            <a:lvl4pPr marL="932139" indent="0">
              <a:buNone/>
              <a:defRPr sz="612"/>
            </a:lvl4pPr>
            <a:lvl5pPr marL="1242853" indent="0">
              <a:buNone/>
              <a:defRPr sz="612"/>
            </a:lvl5pPr>
            <a:lvl6pPr marL="1553566" indent="0">
              <a:buNone/>
              <a:defRPr sz="612"/>
            </a:lvl6pPr>
            <a:lvl7pPr marL="1864280" indent="0">
              <a:buNone/>
              <a:defRPr sz="612"/>
            </a:lvl7pPr>
            <a:lvl8pPr marL="2174992" indent="0">
              <a:buNone/>
              <a:defRPr sz="612"/>
            </a:lvl8pPr>
            <a:lvl9pPr marL="2485705" indent="0">
              <a:buNone/>
              <a:defRPr sz="612"/>
            </a:lvl9pPr>
          </a:lstStyle>
          <a:p>
            <a:pPr lvl="0"/>
            <a:r>
              <a:rPr lang="en-US"/>
              <a:t>Click to edit Master text styles</a:t>
            </a:r>
          </a:p>
        </p:txBody>
      </p:sp>
    </p:spTree>
    <p:extLst>
      <p:ext uri="{BB962C8B-B14F-4D97-AF65-F5344CB8AC3E}">
        <p14:creationId xmlns:p14="http://schemas.microsoft.com/office/powerpoint/2010/main" val="588183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82" y="3600342"/>
            <a:ext cx="5486943" cy="425475"/>
          </a:xfrm>
        </p:spPr>
        <p:txBody>
          <a:bodyPr anchor="b"/>
          <a:lstStyle>
            <a:lvl1pPr algn="l">
              <a:defRPr sz="1428" b="1"/>
            </a:lvl1pPr>
          </a:lstStyle>
          <a:p>
            <a:r>
              <a:rPr lang="en-US"/>
              <a:t>Click to edit Master title style</a:t>
            </a:r>
            <a:endParaRPr lang="en-GB"/>
          </a:p>
        </p:txBody>
      </p:sp>
      <p:sp>
        <p:nvSpPr>
          <p:cNvPr id="3" name="Picture Placeholder 2"/>
          <p:cNvSpPr>
            <a:spLocks noGrp="1"/>
          </p:cNvSpPr>
          <p:nvPr>
            <p:ph type="pic" idx="1"/>
          </p:nvPr>
        </p:nvSpPr>
        <p:spPr>
          <a:xfrm>
            <a:off x="1791882" y="460032"/>
            <a:ext cx="5486943" cy="3085236"/>
          </a:xfrm>
        </p:spPr>
        <p:txBody>
          <a:bodyPr/>
          <a:lstStyle>
            <a:lvl1pPr marL="0" indent="0">
              <a:buNone/>
              <a:defRPr sz="2177"/>
            </a:lvl1pPr>
            <a:lvl2pPr marL="310714" indent="0">
              <a:buNone/>
              <a:defRPr sz="1973"/>
            </a:lvl2pPr>
            <a:lvl3pPr marL="621425" indent="0">
              <a:buNone/>
              <a:defRPr sz="1632"/>
            </a:lvl3pPr>
            <a:lvl4pPr marL="932139" indent="0">
              <a:buNone/>
              <a:defRPr sz="1428"/>
            </a:lvl4pPr>
            <a:lvl5pPr marL="1242853" indent="0">
              <a:buNone/>
              <a:defRPr sz="1428"/>
            </a:lvl5pPr>
            <a:lvl6pPr marL="1553566" indent="0">
              <a:buNone/>
              <a:defRPr sz="1428"/>
            </a:lvl6pPr>
            <a:lvl7pPr marL="1864280" indent="0">
              <a:buNone/>
              <a:defRPr sz="1428"/>
            </a:lvl7pPr>
            <a:lvl8pPr marL="2174992" indent="0">
              <a:buNone/>
              <a:defRPr sz="1428"/>
            </a:lvl8pPr>
            <a:lvl9pPr marL="2485705" indent="0">
              <a:buNone/>
              <a:defRPr sz="1428"/>
            </a:lvl9pPr>
          </a:lstStyle>
          <a:p>
            <a:endParaRPr lang="en-GB"/>
          </a:p>
        </p:txBody>
      </p:sp>
      <p:sp>
        <p:nvSpPr>
          <p:cNvPr id="4" name="Text Placeholder 3"/>
          <p:cNvSpPr>
            <a:spLocks noGrp="1"/>
          </p:cNvSpPr>
          <p:nvPr>
            <p:ph type="body" sz="half" idx="2"/>
          </p:nvPr>
        </p:nvSpPr>
        <p:spPr>
          <a:xfrm>
            <a:off x="1791882" y="4025818"/>
            <a:ext cx="5486943" cy="603657"/>
          </a:xfrm>
        </p:spPr>
        <p:txBody>
          <a:bodyPr/>
          <a:lstStyle>
            <a:lvl1pPr marL="0" indent="0">
              <a:buNone/>
              <a:defRPr sz="952"/>
            </a:lvl1pPr>
            <a:lvl2pPr marL="310714" indent="0">
              <a:buNone/>
              <a:defRPr sz="884"/>
            </a:lvl2pPr>
            <a:lvl3pPr marL="621425" indent="0">
              <a:buNone/>
              <a:defRPr sz="680"/>
            </a:lvl3pPr>
            <a:lvl4pPr marL="932139" indent="0">
              <a:buNone/>
              <a:defRPr sz="612"/>
            </a:lvl4pPr>
            <a:lvl5pPr marL="1242853" indent="0">
              <a:buNone/>
              <a:defRPr sz="612"/>
            </a:lvl5pPr>
            <a:lvl6pPr marL="1553566" indent="0">
              <a:buNone/>
              <a:defRPr sz="612"/>
            </a:lvl6pPr>
            <a:lvl7pPr marL="1864280" indent="0">
              <a:buNone/>
              <a:defRPr sz="612"/>
            </a:lvl7pPr>
            <a:lvl8pPr marL="2174992" indent="0">
              <a:buNone/>
              <a:defRPr sz="612"/>
            </a:lvl8pPr>
            <a:lvl9pPr marL="2485705" indent="0">
              <a:buNone/>
              <a:defRPr sz="612"/>
            </a:lvl9pPr>
          </a:lstStyle>
          <a:p>
            <a:pPr lvl="0"/>
            <a:r>
              <a:rPr lang="en-US"/>
              <a:t>Click to edit Master text styles</a:t>
            </a:r>
          </a:p>
        </p:txBody>
      </p:sp>
    </p:spTree>
    <p:extLst>
      <p:ext uri="{BB962C8B-B14F-4D97-AF65-F5344CB8AC3E}">
        <p14:creationId xmlns:p14="http://schemas.microsoft.com/office/powerpoint/2010/main" val="58225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_Layout">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2590033" cy="5143500"/>
          </a:xfrm>
          <a:prstGeom prst="rect">
            <a:avLst/>
          </a:prstGeom>
        </p:spPr>
      </p:pic>
      <p:sp>
        <p:nvSpPr>
          <p:cNvPr id="2" name="Titre 1"/>
          <p:cNvSpPr>
            <a:spLocks noGrp="1"/>
          </p:cNvSpPr>
          <p:nvPr>
            <p:ph type="title" hasCustomPrompt="1"/>
          </p:nvPr>
        </p:nvSpPr>
        <p:spPr bwMode="gray">
          <a:xfrm>
            <a:off x="2754000" y="777875"/>
            <a:ext cx="5526400" cy="1235148"/>
          </a:xfrm>
        </p:spPr>
        <p:txBody>
          <a:bodyPr/>
          <a:lstStyle/>
          <a:p>
            <a:r>
              <a:rPr lang="en-GB" noProof="0" dirty="0"/>
              <a:t>TITLE</a:t>
            </a:r>
          </a:p>
        </p:txBody>
      </p:sp>
      <p:sp>
        <p:nvSpPr>
          <p:cNvPr id="10" name="Espace réservé du texte 9"/>
          <p:cNvSpPr>
            <a:spLocks noGrp="1"/>
          </p:cNvSpPr>
          <p:nvPr>
            <p:ph type="body" sz="quarter" idx="13" hasCustomPrompt="1"/>
          </p:nvPr>
        </p:nvSpPr>
        <p:spPr bwMode="gray">
          <a:xfrm>
            <a:off x="2754000" y="2176929"/>
            <a:ext cx="5526400" cy="2177584"/>
          </a:xfrm>
        </p:spPr>
        <p:txBody>
          <a:body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14" name="Espace réservé du texte 9"/>
          <p:cNvSpPr>
            <a:spLocks noGrp="1"/>
          </p:cNvSpPr>
          <p:nvPr>
            <p:ph type="body" sz="quarter" idx="14" hasCustomPrompt="1"/>
          </p:nvPr>
        </p:nvSpPr>
        <p:spPr bwMode="gray">
          <a:xfrm>
            <a:off x="0" y="0"/>
            <a:ext cx="1871408" cy="3742823"/>
          </a:xfrm>
        </p:spPr>
        <p:txBody>
          <a:bodyPr/>
          <a:lstStyle>
            <a:lvl1pPr algn="r">
              <a:defRPr sz="16600" b="1">
                <a:solidFill>
                  <a:schemeClr val="bg1"/>
                </a:solidFill>
              </a:defRPr>
            </a:lvl1pPr>
          </a:lstStyle>
          <a:p>
            <a:pPr lvl="0"/>
            <a:r>
              <a:rPr lang="en-GB" noProof="0" dirty="0"/>
              <a:t>0</a:t>
            </a:r>
          </a:p>
        </p:txBody>
      </p:sp>
      <p:sp>
        <p:nvSpPr>
          <p:cNvPr id="12" name="Espace réservé du numéro de diapositive 11"/>
          <p:cNvSpPr>
            <a:spLocks noGrp="1"/>
          </p:cNvSpPr>
          <p:nvPr>
            <p:ph type="sldNum" sz="quarter" idx="16"/>
          </p:nvPr>
        </p:nvSpPr>
        <p:spPr bwMode="gray"/>
        <p:txBody>
          <a:bodyPr/>
          <a:lstStyle/>
          <a:p>
            <a:pPr algn="l"/>
            <a:fld id="{733122C9-A0B9-462F-8757-0847AD287B63}" type="slidenum">
              <a:rPr lang="en-GB" noProof="0" smtClean="0"/>
              <a:pPr algn="l"/>
              <a:t>‹#›</a:t>
            </a:fld>
            <a:endParaRPr lang="en-GB" noProof="0" dirty="0"/>
          </a:p>
        </p:txBody>
      </p:sp>
      <p:sp>
        <p:nvSpPr>
          <p:cNvPr id="16" name="Rectangle 15"/>
          <p:cNvSpPr/>
          <p:nvPr userDrawn="1"/>
        </p:nvSpPr>
        <p:spPr bwMode="gray">
          <a:xfrm>
            <a:off x="2754000" y="2082934"/>
            <a:ext cx="1008000" cy="1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95162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449448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0" y="1"/>
            <a:ext cx="6727682" cy="44944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39154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841772"/>
            <a:ext cx="6858000" cy="1790700"/>
          </a:xfrm>
        </p:spPr>
        <p:txBody>
          <a:bodyPr anchor="b"/>
          <a:lstStyle>
            <a:lvl1pPr algn="ctr">
              <a:defRPr sz="4081"/>
            </a:lvl1pPr>
          </a:lstStyle>
          <a:p>
            <a:r>
              <a:rPr lang="es-ES_tradnl"/>
              <a:t>Clic para editar título</a:t>
            </a:r>
          </a:p>
        </p:txBody>
      </p:sp>
      <p:sp>
        <p:nvSpPr>
          <p:cNvPr id="3" name="Subtítulo 2"/>
          <p:cNvSpPr>
            <a:spLocks noGrp="1"/>
          </p:cNvSpPr>
          <p:nvPr>
            <p:ph type="subTitle" idx="1"/>
          </p:nvPr>
        </p:nvSpPr>
        <p:spPr>
          <a:xfrm>
            <a:off x="1143000" y="2701529"/>
            <a:ext cx="6858000" cy="1241821"/>
          </a:xfrm>
        </p:spPr>
        <p:txBody>
          <a:bodyPr/>
          <a:lstStyle>
            <a:lvl1pPr marL="0" indent="0" algn="ctr">
              <a:buNone/>
              <a:defRPr sz="1632"/>
            </a:lvl1pPr>
            <a:lvl2pPr marL="310987" indent="0" algn="ctr">
              <a:buNone/>
              <a:defRPr sz="1360"/>
            </a:lvl2pPr>
            <a:lvl3pPr marL="621975" indent="0" algn="ctr">
              <a:buNone/>
              <a:defRPr sz="1224"/>
            </a:lvl3pPr>
            <a:lvl4pPr marL="932962" indent="0" algn="ctr">
              <a:buNone/>
              <a:defRPr sz="1088"/>
            </a:lvl4pPr>
            <a:lvl5pPr marL="1243950" indent="0" algn="ctr">
              <a:buNone/>
              <a:defRPr sz="1088"/>
            </a:lvl5pPr>
            <a:lvl6pPr marL="1554937" indent="0" algn="ctr">
              <a:buNone/>
              <a:defRPr sz="1088"/>
            </a:lvl6pPr>
            <a:lvl7pPr marL="1865925" indent="0" algn="ctr">
              <a:buNone/>
              <a:defRPr sz="1088"/>
            </a:lvl7pPr>
            <a:lvl8pPr marL="2176912" indent="0" algn="ctr">
              <a:buNone/>
              <a:defRPr sz="1088"/>
            </a:lvl8pPr>
            <a:lvl9pPr marL="2487900" indent="0" algn="ctr">
              <a:buNone/>
              <a:defRPr sz="1088"/>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E25C53F6-90CC-694A-8C17-100A817E58EC}" type="datetimeFigureOut">
              <a:rPr lang="es-ES_tradnl" smtClean="0">
                <a:solidFill>
                  <a:prstClr val="black">
                    <a:tint val="75000"/>
                  </a:prstClr>
                </a:solidFill>
              </a:rPr>
              <a:pPr/>
              <a:t>09/09/2024</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B3147B8-282E-344A-A588-34333A9A5791}"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915901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E25C53F6-90CC-694A-8C17-100A817E58EC}" type="datetimeFigureOut">
              <a:rPr lang="es-ES_tradnl" smtClean="0">
                <a:solidFill>
                  <a:prstClr val="black">
                    <a:tint val="75000"/>
                  </a:prstClr>
                </a:solidFill>
              </a:rPr>
              <a:pPr/>
              <a:t>09/09/2024</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B3147B8-282E-344A-A588-34333A9A5791}"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096030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282306"/>
            <a:ext cx="7886700" cy="2139553"/>
          </a:xfrm>
        </p:spPr>
        <p:txBody>
          <a:bodyPr anchor="b"/>
          <a:lstStyle>
            <a:lvl1pPr>
              <a:defRPr sz="4081"/>
            </a:lvl1pPr>
          </a:lstStyle>
          <a:p>
            <a:r>
              <a:rPr lang="es-ES_tradnl"/>
              <a:t>Clic para editar título</a:t>
            </a:r>
          </a:p>
        </p:txBody>
      </p:sp>
      <p:sp>
        <p:nvSpPr>
          <p:cNvPr id="3" name="Marcador de texto 2"/>
          <p:cNvSpPr>
            <a:spLocks noGrp="1"/>
          </p:cNvSpPr>
          <p:nvPr>
            <p:ph type="body" idx="1"/>
          </p:nvPr>
        </p:nvSpPr>
        <p:spPr>
          <a:xfrm>
            <a:off x="623888" y="3442098"/>
            <a:ext cx="7886700" cy="1125140"/>
          </a:xfrm>
        </p:spPr>
        <p:txBody>
          <a:bodyPr/>
          <a:lstStyle>
            <a:lvl1pPr marL="0" indent="0">
              <a:buNone/>
              <a:defRPr sz="1632">
                <a:solidFill>
                  <a:schemeClr val="tx1">
                    <a:tint val="75000"/>
                  </a:schemeClr>
                </a:solidFill>
              </a:defRPr>
            </a:lvl1pPr>
            <a:lvl2pPr marL="310987" indent="0">
              <a:buNone/>
              <a:defRPr sz="1360">
                <a:solidFill>
                  <a:schemeClr val="tx1">
                    <a:tint val="75000"/>
                  </a:schemeClr>
                </a:solidFill>
              </a:defRPr>
            </a:lvl2pPr>
            <a:lvl3pPr marL="621975" indent="0">
              <a:buNone/>
              <a:defRPr sz="1224">
                <a:solidFill>
                  <a:schemeClr val="tx1">
                    <a:tint val="75000"/>
                  </a:schemeClr>
                </a:solidFill>
              </a:defRPr>
            </a:lvl3pPr>
            <a:lvl4pPr marL="932962" indent="0">
              <a:buNone/>
              <a:defRPr sz="1088">
                <a:solidFill>
                  <a:schemeClr val="tx1">
                    <a:tint val="75000"/>
                  </a:schemeClr>
                </a:solidFill>
              </a:defRPr>
            </a:lvl4pPr>
            <a:lvl5pPr marL="1243950" indent="0">
              <a:buNone/>
              <a:defRPr sz="1088">
                <a:solidFill>
                  <a:schemeClr val="tx1">
                    <a:tint val="75000"/>
                  </a:schemeClr>
                </a:solidFill>
              </a:defRPr>
            </a:lvl5pPr>
            <a:lvl6pPr marL="1554937" indent="0">
              <a:buNone/>
              <a:defRPr sz="1088">
                <a:solidFill>
                  <a:schemeClr val="tx1">
                    <a:tint val="75000"/>
                  </a:schemeClr>
                </a:solidFill>
              </a:defRPr>
            </a:lvl6pPr>
            <a:lvl7pPr marL="1865925" indent="0">
              <a:buNone/>
              <a:defRPr sz="1088">
                <a:solidFill>
                  <a:schemeClr val="tx1">
                    <a:tint val="75000"/>
                  </a:schemeClr>
                </a:solidFill>
              </a:defRPr>
            </a:lvl7pPr>
            <a:lvl8pPr marL="2176912" indent="0">
              <a:buNone/>
              <a:defRPr sz="1088">
                <a:solidFill>
                  <a:schemeClr val="tx1">
                    <a:tint val="75000"/>
                  </a:schemeClr>
                </a:solidFill>
              </a:defRPr>
            </a:lvl8pPr>
            <a:lvl9pPr marL="2487900" indent="0">
              <a:buNone/>
              <a:defRPr sz="1088">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E25C53F6-90CC-694A-8C17-100A817E58EC}" type="datetimeFigureOut">
              <a:rPr lang="es-ES_tradnl" smtClean="0">
                <a:solidFill>
                  <a:prstClr val="black">
                    <a:tint val="75000"/>
                  </a:prstClr>
                </a:solidFill>
              </a:rPr>
              <a:pPr/>
              <a:t>09/09/2024</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B3147B8-282E-344A-A588-34333A9A5791}"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1035155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628650" y="1369218"/>
            <a:ext cx="3886200" cy="3263504"/>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4629152" y="1369218"/>
            <a:ext cx="3886200" cy="3263504"/>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E25C53F6-90CC-694A-8C17-100A817E58EC}" type="datetimeFigureOut">
              <a:rPr lang="es-ES_tradnl" smtClean="0">
                <a:solidFill>
                  <a:prstClr val="black">
                    <a:tint val="75000"/>
                  </a:prstClr>
                </a:solidFill>
              </a:rPr>
              <a:pPr/>
              <a:t>09/09/2024</a:t>
            </a:fld>
            <a:endParaRPr lang="es-ES_tradn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_tradn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4B3147B8-282E-344A-A588-34333A9A5791}"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16197302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3" y="273847"/>
            <a:ext cx="7886700" cy="994172"/>
          </a:xfrm>
        </p:spPr>
        <p:txBody>
          <a:bodyPr/>
          <a:lstStyle/>
          <a:p>
            <a:r>
              <a:rPr lang="es-ES_tradnl"/>
              <a:t>Clic para editar título</a:t>
            </a:r>
          </a:p>
        </p:txBody>
      </p:sp>
      <p:sp>
        <p:nvSpPr>
          <p:cNvPr id="3" name="Marcador de texto 2"/>
          <p:cNvSpPr>
            <a:spLocks noGrp="1"/>
          </p:cNvSpPr>
          <p:nvPr>
            <p:ph type="body" idx="1"/>
          </p:nvPr>
        </p:nvSpPr>
        <p:spPr>
          <a:xfrm>
            <a:off x="629845" y="1260872"/>
            <a:ext cx="3868340" cy="617934"/>
          </a:xfrm>
        </p:spPr>
        <p:txBody>
          <a:bodyPr anchor="b"/>
          <a:lstStyle>
            <a:lvl1pPr marL="0" indent="0">
              <a:buNone/>
              <a:defRPr sz="1632" b="1"/>
            </a:lvl1pPr>
            <a:lvl2pPr marL="310987" indent="0">
              <a:buNone/>
              <a:defRPr sz="1360" b="1"/>
            </a:lvl2pPr>
            <a:lvl3pPr marL="621975" indent="0">
              <a:buNone/>
              <a:defRPr sz="1224" b="1"/>
            </a:lvl3pPr>
            <a:lvl4pPr marL="932962" indent="0">
              <a:buNone/>
              <a:defRPr sz="1088" b="1"/>
            </a:lvl4pPr>
            <a:lvl5pPr marL="1243950" indent="0">
              <a:buNone/>
              <a:defRPr sz="1088" b="1"/>
            </a:lvl5pPr>
            <a:lvl6pPr marL="1554937" indent="0">
              <a:buNone/>
              <a:defRPr sz="1088" b="1"/>
            </a:lvl6pPr>
            <a:lvl7pPr marL="1865925" indent="0">
              <a:buNone/>
              <a:defRPr sz="1088" b="1"/>
            </a:lvl7pPr>
            <a:lvl8pPr marL="2176912" indent="0">
              <a:buNone/>
              <a:defRPr sz="1088" b="1"/>
            </a:lvl8pPr>
            <a:lvl9pPr marL="2487900" indent="0">
              <a:buNone/>
              <a:defRPr sz="1088" b="1"/>
            </a:lvl9pPr>
          </a:lstStyle>
          <a:p>
            <a:pPr lvl="0"/>
            <a:r>
              <a:rPr lang="es-ES_tradnl"/>
              <a:t>Haga clic para modificar el estilo de texto del patrón</a:t>
            </a:r>
          </a:p>
        </p:txBody>
      </p:sp>
      <p:sp>
        <p:nvSpPr>
          <p:cNvPr id="4" name="Marcador de contenido 3"/>
          <p:cNvSpPr>
            <a:spLocks noGrp="1"/>
          </p:cNvSpPr>
          <p:nvPr>
            <p:ph sz="half" idx="2"/>
          </p:nvPr>
        </p:nvSpPr>
        <p:spPr>
          <a:xfrm>
            <a:off x="629845" y="1878806"/>
            <a:ext cx="3868340" cy="2763441"/>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4629150" y="1260872"/>
            <a:ext cx="3887391" cy="617934"/>
          </a:xfrm>
        </p:spPr>
        <p:txBody>
          <a:bodyPr anchor="b"/>
          <a:lstStyle>
            <a:lvl1pPr marL="0" indent="0">
              <a:buNone/>
              <a:defRPr sz="1632" b="1"/>
            </a:lvl1pPr>
            <a:lvl2pPr marL="310987" indent="0">
              <a:buNone/>
              <a:defRPr sz="1360" b="1"/>
            </a:lvl2pPr>
            <a:lvl3pPr marL="621975" indent="0">
              <a:buNone/>
              <a:defRPr sz="1224" b="1"/>
            </a:lvl3pPr>
            <a:lvl4pPr marL="932962" indent="0">
              <a:buNone/>
              <a:defRPr sz="1088" b="1"/>
            </a:lvl4pPr>
            <a:lvl5pPr marL="1243950" indent="0">
              <a:buNone/>
              <a:defRPr sz="1088" b="1"/>
            </a:lvl5pPr>
            <a:lvl6pPr marL="1554937" indent="0">
              <a:buNone/>
              <a:defRPr sz="1088" b="1"/>
            </a:lvl6pPr>
            <a:lvl7pPr marL="1865925" indent="0">
              <a:buNone/>
              <a:defRPr sz="1088" b="1"/>
            </a:lvl7pPr>
            <a:lvl8pPr marL="2176912" indent="0">
              <a:buNone/>
              <a:defRPr sz="1088" b="1"/>
            </a:lvl8pPr>
            <a:lvl9pPr marL="2487900" indent="0">
              <a:buNone/>
              <a:defRPr sz="1088"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29150" y="1878806"/>
            <a:ext cx="3887391" cy="2763441"/>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E25C53F6-90CC-694A-8C17-100A817E58EC}" type="datetimeFigureOut">
              <a:rPr lang="es-ES_tradnl" smtClean="0">
                <a:solidFill>
                  <a:prstClr val="black">
                    <a:tint val="75000"/>
                  </a:prstClr>
                </a:solidFill>
              </a:rPr>
              <a:pPr/>
              <a:t>09/09/2024</a:t>
            </a:fld>
            <a:endParaRPr lang="es-ES_tradn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S_tradn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4B3147B8-282E-344A-A588-34333A9A5791}"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6603822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E25C53F6-90CC-694A-8C17-100A817E58EC}" type="datetimeFigureOut">
              <a:rPr lang="es-ES_tradnl" smtClean="0">
                <a:solidFill>
                  <a:prstClr val="black">
                    <a:tint val="75000"/>
                  </a:prstClr>
                </a:solidFill>
              </a:rPr>
              <a:pPr/>
              <a:t>09/09/2024</a:t>
            </a:fld>
            <a:endParaRPr lang="es-ES_tradn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S_tradn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4B3147B8-282E-344A-A588-34333A9A5791}"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008077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25C53F6-90CC-694A-8C17-100A817E58EC}" type="datetimeFigureOut">
              <a:rPr lang="es-ES_tradnl" smtClean="0">
                <a:solidFill>
                  <a:prstClr val="black">
                    <a:tint val="75000"/>
                  </a:prstClr>
                </a:solidFill>
              </a:rPr>
              <a:pPr/>
              <a:t>09/09/2024</a:t>
            </a:fld>
            <a:endParaRPr lang="es-ES_tradn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S_tradn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4B3147B8-282E-344A-A588-34333A9A5791}"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28707171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177"/>
            </a:lvl1pPr>
          </a:lstStyle>
          <a:p>
            <a:r>
              <a:rPr lang="es-ES_tradnl"/>
              <a:t>Clic para editar título</a:t>
            </a:r>
          </a:p>
        </p:txBody>
      </p:sp>
      <p:sp>
        <p:nvSpPr>
          <p:cNvPr id="3" name="Marcador de contenido 2"/>
          <p:cNvSpPr>
            <a:spLocks noGrp="1"/>
          </p:cNvSpPr>
          <p:nvPr>
            <p:ph idx="1"/>
          </p:nvPr>
        </p:nvSpPr>
        <p:spPr>
          <a:xfrm>
            <a:off x="3887391" y="740569"/>
            <a:ext cx="4629150" cy="3655219"/>
          </a:xfrm>
        </p:spPr>
        <p:txBody>
          <a:bodyPr/>
          <a:lstStyle>
            <a:lvl1pPr>
              <a:defRPr sz="2177"/>
            </a:lvl1pPr>
            <a:lvl2pPr>
              <a:defRPr sz="1905"/>
            </a:lvl2pPr>
            <a:lvl3pPr>
              <a:defRPr sz="1632"/>
            </a:lvl3pPr>
            <a:lvl4pPr>
              <a:defRPr sz="1360"/>
            </a:lvl4pPr>
            <a:lvl5pPr>
              <a:defRPr sz="1360"/>
            </a:lvl5pPr>
            <a:lvl6pPr>
              <a:defRPr sz="1360"/>
            </a:lvl6pPr>
            <a:lvl7pPr>
              <a:defRPr sz="1360"/>
            </a:lvl7pPr>
            <a:lvl8pPr>
              <a:defRPr sz="1360"/>
            </a:lvl8pPr>
            <a:lvl9pPr>
              <a:defRPr sz="136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629841" y="1543053"/>
            <a:ext cx="2949178" cy="2858691"/>
          </a:xfrm>
        </p:spPr>
        <p:txBody>
          <a:bodyPr/>
          <a:lstStyle>
            <a:lvl1pPr marL="0" indent="0">
              <a:buNone/>
              <a:defRPr sz="1088"/>
            </a:lvl1pPr>
            <a:lvl2pPr marL="310987" indent="0">
              <a:buNone/>
              <a:defRPr sz="952"/>
            </a:lvl2pPr>
            <a:lvl3pPr marL="621975" indent="0">
              <a:buNone/>
              <a:defRPr sz="816"/>
            </a:lvl3pPr>
            <a:lvl4pPr marL="932962" indent="0">
              <a:buNone/>
              <a:defRPr sz="680"/>
            </a:lvl4pPr>
            <a:lvl5pPr marL="1243950" indent="0">
              <a:buNone/>
              <a:defRPr sz="680"/>
            </a:lvl5pPr>
            <a:lvl6pPr marL="1554937" indent="0">
              <a:buNone/>
              <a:defRPr sz="680"/>
            </a:lvl6pPr>
            <a:lvl7pPr marL="1865925" indent="0">
              <a:buNone/>
              <a:defRPr sz="680"/>
            </a:lvl7pPr>
            <a:lvl8pPr marL="2176912" indent="0">
              <a:buNone/>
              <a:defRPr sz="680"/>
            </a:lvl8pPr>
            <a:lvl9pPr marL="2487900" indent="0">
              <a:buNone/>
              <a:defRPr sz="68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E25C53F6-90CC-694A-8C17-100A817E58EC}" type="datetimeFigureOut">
              <a:rPr lang="es-ES_tradnl" smtClean="0">
                <a:solidFill>
                  <a:prstClr val="black">
                    <a:tint val="75000"/>
                  </a:prstClr>
                </a:solidFill>
              </a:rPr>
              <a:pPr/>
              <a:t>09/09/2024</a:t>
            </a:fld>
            <a:endParaRPr lang="es-ES_tradn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_tradn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4B3147B8-282E-344A-A588-34333A9A5791}"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931597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dirty="0"/>
              <a:t>TITLE</a:t>
            </a:r>
          </a:p>
        </p:txBody>
      </p:sp>
      <p:sp>
        <p:nvSpPr>
          <p:cNvPr id="3" name="Espace réservé du contenu 2"/>
          <p:cNvSpPr>
            <a:spLocks noGrp="1"/>
          </p:cNvSpPr>
          <p:nvPr>
            <p:ph idx="1" hasCustomPrompt="1"/>
          </p:nvPr>
        </p:nvSpPr>
        <p:spPr bwMode="gray">
          <a:xfrm>
            <a:off x="504000" y="1202400"/>
            <a:ext cx="8136000" cy="3142800"/>
          </a:xfrm>
        </p:spPr>
        <p:txBody>
          <a:bodyPr/>
          <a:lstStyle>
            <a:lvl2pPr>
              <a:defRPr/>
            </a:lvl2pPr>
            <a:lvl3pPr>
              <a:defRPr/>
            </a:lvl3pPr>
            <a:lvl4pPr>
              <a:defRPr baseline="0"/>
            </a:lvl4pPr>
            <a:lvl5pPr>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14" name="Espace réservé du numéro de diapositive 13"/>
          <p:cNvSpPr>
            <a:spLocks noGrp="1"/>
          </p:cNvSpPr>
          <p:nvPr>
            <p:ph type="sldNum" sz="quarter" idx="11"/>
          </p:nvPr>
        </p:nvSpPr>
        <p:spPr bwMode="gray"/>
        <p:txBody>
          <a:bodyPr/>
          <a:lstStyle/>
          <a:p>
            <a:fld id="{733122C9-A0B9-462F-8757-0847AD287B63}" type="slidenum">
              <a:rPr lang="en-GB" noProof="0" smtClean="0"/>
              <a:pPr/>
              <a:t>‹#›</a:t>
            </a:fld>
            <a:endParaRPr lang="en-GB" noProof="0" dirty="0"/>
          </a:p>
        </p:txBody>
      </p:sp>
    </p:spTree>
    <p:extLst>
      <p:ext uri="{BB962C8B-B14F-4D97-AF65-F5344CB8AC3E}">
        <p14:creationId xmlns:p14="http://schemas.microsoft.com/office/powerpoint/2010/main" val="4852068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42900"/>
            <a:ext cx="2949178" cy="1200150"/>
          </a:xfrm>
        </p:spPr>
        <p:txBody>
          <a:bodyPr anchor="b"/>
          <a:lstStyle>
            <a:lvl1pPr>
              <a:defRPr sz="2177"/>
            </a:lvl1pPr>
          </a:lstStyle>
          <a:p>
            <a:r>
              <a:rPr lang="es-ES_tradnl"/>
              <a:t>Clic para editar título</a:t>
            </a:r>
          </a:p>
        </p:txBody>
      </p:sp>
      <p:sp>
        <p:nvSpPr>
          <p:cNvPr id="3" name="Marcador de imagen 2"/>
          <p:cNvSpPr>
            <a:spLocks noGrp="1"/>
          </p:cNvSpPr>
          <p:nvPr>
            <p:ph type="pic" idx="1"/>
          </p:nvPr>
        </p:nvSpPr>
        <p:spPr>
          <a:xfrm>
            <a:off x="3887391" y="740569"/>
            <a:ext cx="4629150" cy="3655219"/>
          </a:xfrm>
        </p:spPr>
        <p:txBody>
          <a:bodyPr/>
          <a:lstStyle>
            <a:lvl1pPr marL="0" indent="0">
              <a:buNone/>
              <a:defRPr sz="2177"/>
            </a:lvl1pPr>
            <a:lvl2pPr marL="310987" indent="0">
              <a:buNone/>
              <a:defRPr sz="1905"/>
            </a:lvl2pPr>
            <a:lvl3pPr marL="621975" indent="0">
              <a:buNone/>
              <a:defRPr sz="1632"/>
            </a:lvl3pPr>
            <a:lvl4pPr marL="932962" indent="0">
              <a:buNone/>
              <a:defRPr sz="1360"/>
            </a:lvl4pPr>
            <a:lvl5pPr marL="1243950" indent="0">
              <a:buNone/>
              <a:defRPr sz="1360"/>
            </a:lvl5pPr>
            <a:lvl6pPr marL="1554937" indent="0">
              <a:buNone/>
              <a:defRPr sz="1360"/>
            </a:lvl6pPr>
            <a:lvl7pPr marL="1865925" indent="0">
              <a:buNone/>
              <a:defRPr sz="1360"/>
            </a:lvl7pPr>
            <a:lvl8pPr marL="2176912" indent="0">
              <a:buNone/>
              <a:defRPr sz="1360"/>
            </a:lvl8pPr>
            <a:lvl9pPr marL="2487900" indent="0">
              <a:buNone/>
              <a:defRPr sz="1360"/>
            </a:lvl9pPr>
          </a:lstStyle>
          <a:p>
            <a:endParaRPr lang="es-ES_tradnl"/>
          </a:p>
        </p:txBody>
      </p:sp>
      <p:sp>
        <p:nvSpPr>
          <p:cNvPr id="4" name="Marcador de texto 3"/>
          <p:cNvSpPr>
            <a:spLocks noGrp="1"/>
          </p:cNvSpPr>
          <p:nvPr>
            <p:ph type="body" sz="half" idx="2"/>
          </p:nvPr>
        </p:nvSpPr>
        <p:spPr>
          <a:xfrm>
            <a:off x="629841" y="1543053"/>
            <a:ext cx="2949178" cy="2858691"/>
          </a:xfrm>
        </p:spPr>
        <p:txBody>
          <a:bodyPr/>
          <a:lstStyle>
            <a:lvl1pPr marL="0" indent="0">
              <a:buNone/>
              <a:defRPr sz="1088"/>
            </a:lvl1pPr>
            <a:lvl2pPr marL="310987" indent="0">
              <a:buNone/>
              <a:defRPr sz="952"/>
            </a:lvl2pPr>
            <a:lvl3pPr marL="621975" indent="0">
              <a:buNone/>
              <a:defRPr sz="816"/>
            </a:lvl3pPr>
            <a:lvl4pPr marL="932962" indent="0">
              <a:buNone/>
              <a:defRPr sz="680"/>
            </a:lvl4pPr>
            <a:lvl5pPr marL="1243950" indent="0">
              <a:buNone/>
              <a:defRPr sz="680"/>
            </a:lvl5pPr>
            <a:lvl6pPr marL="1554937" indent="0">
              <a:buNone/>
              <a:defRPr sz="680"/>
            </a:lvl6pPr>
            <a:lvl7pPr marL="1865925" indent="0">
              <a:buNone/>
              <a:defRPr sz="680"/>
            </a:lvl7pPr>
            <a:lvl8pPr marL="2176912" indent="0">
              <a:buNone/>
              <a:defRPr sz="680"/>
            </a:lvl8pPr>
            <a:lvl9pPr marL="2487900" indent="0">
              <a:buNone/>
              <a:defRPr sz="68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E25C53F6-90CC-694A-8C17-100A817E58EC}" type="datetimeFigureOut">
              <a:rPr lang="es-ES_tradnl" smtClean="0">
                <a:solidFill>
                  <a:prstClr val="black">
                    <a:tint val="75000"/>
                  </a:prstClr>
                </a:solidFill>
              </a:rPr>
              <a:pPr/>
              <a:t>09/09/2024</a:t>
            </a:fld>
            <a:endParaRPr lang="es-ES_tradn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_tradn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4B3147B8-282E-344A-A588-34333A9A5791}"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14650402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E25C53F6-90CC-694A-8C17-100A817E58EC}" type="datetimeFigureOut">
              <a:rPr lang="es-ES_tradnl" smtClean="0">
                <a:solidFill>
                  <a:prstClr val="black">
                    <a:tint val="75000"/>
                  </a:prstClr>
                </a:solidFill>
              </a:rPr>
              <a:pPr/>
              <a:t>09/09/2024</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B3147B8-282E-344A-A588-34333A9A5791}"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1720392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273844"/>
            <a:ext cx="1971675" cy="4358879"/>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628650" y="273844"/>
            <a:ext cx="5800725" cy="4358879"/>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E25C53F6-90CC-694A-8C17-100A817E58EC}" type="datetimeFigureOut">
              <a:rPr lang="es-ES_tradnl" smtClean="0">
                <a:solidFill>
                  <a:prstClr val="black">
                    <a:tint val="75000"/>
                  </a:prstClr>
                </a:solidFill>
              </a:rPr>
              <a:pPr/>
              <a:t>09/09/2024</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B3147B8-282E-344A-A588-34333A9A5791}"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14185481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0" y="1"/>
          <a:ext cx="158751" cy="119062"/>
        </p:xfrm>
        <a:graphic>
          <a:graphicData uri="http://schemas.openxmlformats.org/presentationml/2006/ole">
            <mc:AlternateContent xmlns:mc="http://schemas.openxmlformats.org/markup-compatibility/2006">
              <mc:Choice xmlns:v="urn:schemas-microsoft-com:vml" Requires="v">
                <p:oleObj name="think-cell Slide" r:id="rId5" imgW="360" imgH="360" progId="">
                  <p:embed/>
                </p:oleObj>
              </mc:Choice>
              <mc:Fallback>
                <p:oleObj name="think-cell Slide" r:id="rId5" imgW="360" imgH="360" progId="">
                  <p:embed/>
                  <p:pic>
                    <p:nvPicPr>
                      <p:cNvPr id="4" name="Object 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158751" cy="119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custDataLst>
              <p:tags r:id="rId2"/>
            </p:custDataLst>
          </p:nvPr>
        </p:nvSpPr>
        <p:spPr/>
        <p:txBody>
          <a:bodyPr/>
          <a:lstStyle>
            <a:lvl1pPr>
              <a:defRPr/>
            </a:lvl1pPr>
          </a:lstStyle>
          <a:p>
            <a:r>
              <a:rPr lang="en-US"/>
              <a:t>Click to edit Master title style</a:t>
            </a:r>
            <a:endParaRPr lang="en-US" dirty="0"/>
          </a:p>
        </p:txBody>
      </p:sp>
      <p:sp>
        <p:nvSpPr>
          <p:cNvPr id="5" name="Text Placeholder 4"/>
          <p:cNvSpPr>
            <a:spLocks noGrp="1"/>
          </p:cNvSpPr>
          <p:nvPr>
            <p:ph type="body" sz="quarter" idx="11"/>
            <p:custDataLst>
              <p:tags r:id="rId3"/>
            </p:custDataLst>
          </p:nvPr>
        </p:nvSpPr>
        <p:spPr>
          <a:xfrm>
            <a:off x="701677" y="1132290"/>
            <a:ext cx="8007352" cy="3468290"/>
          </a:xfrm>
        </p:spPr>
        <p:txBody>
          <a:bodyPr/>
          <a:lstStyle>
            <a:lvl1pPr>
              <a:defRPr/>
            </a:lvl1pPr>
            <a:lvl2pPr>
              <a:defRPr/>
            </a:lvl2pPr>
            <a:lvl3pPr>
              <a:defRPr/>
            </a:lvl3pPr>
            <a:lvl4pPr>
              <a:defRPr/>
            </a:lvl4pPr>
            <a:lvl5pPr>
              <a:defRPr>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40205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1149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693167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8" y="3305539"/>
            <a:ext cx="7772943" cy="1021573"/>
          </a:xfrm>
        </p:spPr>
        <p:txBody>
          <a:bodyPr anchor="t"/>
          <a:lstStyle>
            <a:lvl1pPr algn="l">
              <a:defRPr sz="2721" b="1" cap="all"/>
            </a:lvl1pPr>
          </a:lstStyle>
          <a:p>
            <a:r>
              <a:rPr lang="en-US"/>
              <a:t>Click to edit Master title style</a:t>
            </a:r>
            <a:endParaRPr lang="en-GB"/>
          </a:p>
        </p:txBody>
      </p:sp>
      <p:sp>
        <p:nvSpPr>
          <p:cNvPr id="3" name="Text Placeholder 2"/>
          <p:cNvSpPr>
            <a:spLocks noGrp="1"/>
          </p:cNvSpPr>
          <p:nvPr>
            <p:ph type="body" idx="1"/>
          </p:nvPr>
        </p:nvSpPr>
        <p:spPr>
          <a:xfrm>
            <a:off x="722188" y="2180294"/>
            <a:ext cx="7772943" cy="1125242"/>
          </a:xfrm>
        </p:spPr>
        <p:txBody>
          <a:bodyPr anchor="b"/>
          <a:lstStyle>
            <a:lvl1pPr marL="0" indent="0">
              <a:buNone/>
              <a:defRPr sz="1428"/>
            </a:lvl1pPr>
            <a:lvl2pPr marL="310769" indent="0">
              <a:buNone/>
              <a:defRPr sz="1224"/>
            </a:lvl2pPr>
            <a:lvl3pPr marL="621535" indent="0">
              <a:buNone/>
              <a:defRPr sz="1088"/>
            </a:lvl3pPr>
            <a:lvl4pPr marL="932304" indent="0">
              <a:buNone/>
              <a:defRPr sz="952"/>
            </a:lvl4pPr>
            <a:lvl5pPr marL="1243072" indent="0">
              <a:buNone/>
              <a:defRPr sz="952"/>
            </a:lvl5pPr>
            <a:lvl6pPr marL="1553840" indent="0">
              <a:buNone/>
              <a:defRPr sz="952"/>
            </a:lvl6pPr>
            <a:lvl7pPr marL="1864608" indent="0">
              <a:buNone/>
              <a:defRPr sz="952"/>
            </a:lvl7pPr>
            <a:lvl8pPr marL="2175376" indent="0">
              <a:buNone/>
              <a:defRPr sz="952"/>
            </a:lvl8pPr>
            <a:lvl9pPr marL="2486143" indent="0">
              <a:buNone/>
              <a:defRPr sz="952"/>
            </a:lvl9pPr>
          </a:lstStyle>
          <a:p>
            <a:pPr lvl="0"/>
            <a:r>
              <a:rPr lang="en-US"/>
              <a:t>Click to edit Master text styles</a:t>
            </a:r>
          </a:p>
        </p:txBody>
      </p:sp>
    </p:spTree>
    <p:extLst>
      <p:ext uri="{BB962C8B-B14F-4D97-AF65-F5344CB8AC3E}">
        <p14:creationId xmlns:p14="http://schemas.microsoft.com/office/powerpoint/2010/main" val="24768008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42542" y="1035612"/>
            <a:ext cx="4080591" cy="3458876"/>
          </a:xfrm>
        </p:spPr>
        <p:txBody>
          <a:bodyPr/>
          <a:lstStyle>
            <a:lvl1pPr>
              <a:defRPr sz="1973"/>
            </a:lvl1pPr>
            <a:lvl2pPr>
              <a:defRPr sz="1632"/>
            </a:lvl2pPr>
            <a:lvl3pPr>
              <a:defRPr sz="1428"/>
            </a:lvl3pPr>
            <a:lvl4pPr>
              <a:defRPr sz="1224"/>
            </a:lvl4pPr>
            <a:lvl5pPr>
              <a:defRPr sz="1224"/>
            </a:lvl5pPr>
            <a:lvl6pPr>
              <a:defRPr sz="1224"/>
            </a:lvl6pPr>
            <a:lvl7pPr>
              <a:defRPr sz="1224"/>
            </a:lvl7pPr>
            <a:lvl8pPr>
              <a:defRPr sz="1224"/>
            </a:lvl8pPr>
            <a:lvl9pPr>
              <a:defRPr sz="12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3450" y="1035612"/>
            <a:ext cx="4080591" cy="3458876"/>
          </a:xfrm>
        </p:spPr>
        <p:txBody>
          <a:bodyPr/>
          <a:lstStyle>
            <a:lvl1pPr>
              <a:defRPr sz="1973"/>
            </a:lvl1pPr>
            <a:lvl2pPr>
              <a:defRPr sz="1632"/>
            </a:lvl2pPr>
            <a:lvl3pPr>
              <a:defRPr sz="1428"/>
            </a:lvl3pPr>
            <a:lvl4pPr>
              <a:defRPr sz="1224"/>
            </a:lvl4pPr>
            <a:lvl5pPr>
              <a:defRPr sz="1224"/>
            </a:lvl5pPr>
            <a:lvl6pPr>
              <a:defRPr sz="1224"/>
            </a:lvl6pPr>
            <a:lvl7pPr>
              <a:defRPr sz="1224"/>
            </a:lvl7pPr>
            <a:lvl8pPr>
              <a:defRPr sz="1224"/>
            </a:lvl8pPr>
            <a:lvl9pPr>
              <a:defRPr sz="12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498956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78" y="206263"/>
            <a:ext cx="8229057" cy="85743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474" y="1151160"/>
            <a:ext cx="4039867" cy="479470"/>
          </a:xfrm>
        </p:spPr>
        <p:txBody>
          <a:bodyPr anchor="b"/>
          <a:lstStyle>
            <a:lvl1pPr marL="0" indent="0">
              <a:buNone/>
              <a:defRPr sz="1632" b="1"/>
            </a:lvl1pPr>
            <a:lvl2pPr marL="310769" indent="0">
              <a:buNone/>
              <a:defRPr sz="1428" b="1"/>
            </a:lvl2pPr>
            <a:lvl3pPr marL="621535" indent="0">
              <a:buNone/>
              <a:defRPr sz="1224" b="1"/>
            </a:lvl3pPr>
            <a:lvl4pPr marL="932304" indent="0">
              <a:buNone/>
              <a:defRPr sz="1088" b="1"/>
            </a:lvl4pPr>
            <a:lvl5pPr marL="1243072" indent="0">
              <a:buNone/>
              <a:defRPr sz="1088" b="1"/>
            </a:lvl5pPr>
            <a:lvl6pPr marL="1553840" indent="0">
              <a:buNone/>
              <a:defRPr sz="1088" b="1"/>
            </a:lvl6pPr>
            <a:lvl7pPr marL="1864608" indent="0">
              <a:buNone/>
              <a:defRPr sz="1088" b="1"/>
            </a:lvl7pPr>
            <a:lvl8pPr marL="2175376" indent="0">
              <a:buNone/>
              <a:defRPr sz="1088" b="1"/>
            </a:lvl8pPr>
            <a:lvl9pPr marL="2486143" indent="0">
              <a:buNone/>
              <a:defRPr sz="1088" b="1"/>
            </a:lvl9pPr>
          </a:lstStyle>
          <a:p>
            <a:pPr lvl="0"/>
            <a:r>
              <a:rPr lang="en-US"/>
              <a:t>Click to edit Master text styles</a:t>
            </a:r>
          </a:p>
        </p:txBody>
      </p:sp>
      <p:sp>
        <p:nvSpPr>
          <p:cNvPr id="4" name="Content Placeholder 3"/>
          <p:cNvSpPr>
            <a:spLocks noGrp="1"/>
          </p:cNvSpPr>
          <p:nvPr>
            <p:ph sz="half" idx="2"/>
          </p:nvPr>
        </p:nvSpPr>
        <p:spPr>
          <a:xfrm>
            <a:off x="457474" y="1630631"/>
            <a:ext cx="4039867" cy="2964289"/>
          </a:xfrm>
        </p:spPr>
        <p:txBody>
          <a:bodyPr/>
          <a:lstStyle>
            <a:lvl1pPr>
              <a:defRPr sz="1632"/>
            </a:lvl1pPr>
            <a:lvl2pPr>
              <a:defRPr sz="1428"/>
            </a:lvl2pPr>
            <a:lvl3pPr>
              <a:defRPr sz="1224"/>
            </a:lvl3pPr>
            <a:lvl4pPr>
              <a:defRPr sz="1088"/>
            </a:lvl4pPr>
            <a:lvl5pPr>
              <a:defRPr sz="1088"/>
            </a:lvl5pPr>
            <a:lvl6pPr>
              <a:defRPr sz="1088"/>
            </a:lvl6pPr>
            <a:lvl7pPr>
              <a:defRPr sz="1088"/>
            </a:lvl7pPr>
            <a:lvl8pPr>
              <a:defRPr sz="1088"/>
            </a:lvl8pPr>
            <a:lvl9pPr>
              <a:defRPr sz="10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307" y="1151160"/>
            <a:ext cx="4041225" cy="479470"/>
          </a:xfrm>
        </p:spPr>
        <p:txBody>
          <a:bodyPr anchor="b"/>
          <a:lstStyle>
            <a:lvl1pPr marL="0" indent="0">
              <a:buNone/>
              <a:defRPr sz="1632" b="1"/>
            </a:lvl1pPr>
            <a:lvl2pPr marL="310769" indent="0">
              <a:buNone/>
              <a:defRPr sz="1428" b="1"/>
            </a:lvl2pPr>
            <a:lvl3pPr marL="621535" indent="0">
              <a:buNone/>
              <a:defRPr sz="1224" b="1"/>
            </a:lvl3pPr>
            <a:lvl4pPr marL="932304" indent="0">
              <a:buNone/>
              <a:defRPr sz="1088" b="1"/>
            </a:lvl4pPr>
            <a:lvl5pPr marL="1243072" indent="0">
              <a:buNone/>
              <a:defRPr sz="1088" b="1"/>
            </a:lvl5pPr>
            <a:lvl6pPr marL="1553840" indent="0">
              <a:buNone/>
              <a:defRPr sz="1088" b="1"/>
            </a:lvl6pPr>
            <a:lvl7pPr marL="1864608" indent="0">
              <a:buNone/>
              <a:defRPr sz="1088" b="1"/>
            </a:lvl7pPr>
            <a:lvl8pPr marL="2175376" indent="0">
              <a:buNone/>
              <a:defRPr sz="1088" b="1"/>
            </a:lvl8pPr>
            <a:lvl9pPr marL="2486143" indent="0">
              <a:buNone/>
              <a:defRPr sz="1088" b="1"/>
            </a:lvl9pPr>
          </a:lstStyle>
          <a:p>
            <a:pPr lvl="0"/>
            <a:r>
              <a:rPr lang="en-US"/>
              <a:t>Click to edit Master text styles</a:t>
            </a:r>
          </a:p>
        </p:txBody>
      </p:sp>
      <p:sp>
        <p:nvSpPr>
          <p:cNvPr id="6" name="Content Placeholder 5"/>
          <p:cNvSpPr>
            <a:spLocks noGrp="1"/>
          </p:cNvSpPr>
          <p:nvPr>
            <p:ph sz="quarter" idx="4"/>
          </p:nvPr>
        </p:nvSpPr>
        <p:spPr>
          <a:xfrm>
            <a:off x="4645307" y="1630631"/>
            <a:ext cx="4041225" cy="2964289"/>
          </a:xfrm>
        </p:spPr>
        <p:txBody>
          <a:bodyPr/>
          <a:lstStyle>
            <a:lvl1pPr>
              <a:defRPr sz="1632"/>
            </a:lvl1pPr>
            <a:lvl2pPr>
              <a:defRPr sz="1428"/>
            </a:lvl2pPr>
            <a:lvl3pPr>
              <a:defRPr sz="1224"/>
            </a:lvl3pPr>
            <a:lvl4pPr>
              <a:defRPr sz="1088"/>
            </a:lvl4pPr>
            <a:lvl5pPr>
              <a:defRPr sz="1088"/>
            </a:lvl5pPr>
            <a:lvl6pPr>
              <a:defRPr sz="1088"/>
            </a:lvl6pPr>
            <a:lvl7pPr>
              <a:defRPr sz="1088"/>
            </a:lvl7pPr>
            <a:lvl8pPr>
              <a:defRPr sz="1088"/>
            </a:lvl8pPr>
            <a:lvl9pPr>
              <a:defRPr sz="10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961152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984977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amp;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dirty="0"/>
              <a:t>TITLE</a:t>
            </a:r>
          </a:p>
        </p:txBody>
      </p:sp>
      <p:sp>
        <p:nvSpPr>
          <p:cNvPr id="3" name="Espace réservé du contenu 2"/>
          <p:cNvSpPr>
            <a:spLocks noGrp="1"/>
          </p:cNvSpPr>
          <p:nvPr>
            <p:ph idx="1" hasCustomPrompt="1"/>
          </p:nvPr>
        </p:nvSpPr>
        <p:spPr bwMode="gray">
          <a:xfrm>
            <a:off x="3268236" y="1205999"/>
            <a:ext cx="5220000" cy="3148513"/>
          </a:xfrm>
        </p:spPr>
        <p:txBody>
          <a:bodyPr/>
          <a:lstStyle>
            <a:lvl2pPr>
              <a:defRPr/>
            </a:lvl2pPr>
            <a:lvl3pPr>
              <a:defRPr/>
            </a:lvl3pPr>
            <a:lvl4pPr>
              <a:defRPr baseline="0"/>
            </a:lvl4pPr>
            <a:lvl5pPr>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9" name="Espace réservé pour une image  8"/>
          <p:cNvSpPr>
            <a:spLocks noGrp="1"/>
          </p:cNvSpPr>
          <p:nvPr>
            <p:ph type="pic" sz="quarter" idx="13" hasCustomPrompt="1"/>
          </p:nvPr>
        </p:nvSpPr>
        <p:spPr bwMode="gray">
          <a:xfrm>
            <a:off x="0" y="1280892"/>
            <a:ext cx="3054308" cy="3073622"/>
          </a:xfrm>
        </p:spPr>
        <p:txBody>
          <a:bodyPr tIns="1008000" anchor="ctr" anchorCtr="0"/>
          <a:lstStyle>
            <a:lvl1pPr algn="ctr">
              <a:defRPr/>
            </a:lvl1pPr>
          </a:lstStyle>
          <a:p>
            <a:r>
              <a:rPr lang="en-GB" noProof="0" dirty="0"/>
              <a:t>Select your own photo</a:t>
            </a:r>
          </a:p>
        </p:txBody>
      </p:sp>
      <p:sp>
        <p:nvSpPr>
          <p:cNvPr id="11" name="Espace réservé du numéro de diapositive 10"/>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018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79" y="205182"/>
            <a:ext cx="3008181" cy="871469"/>
          </a:xfrm>
        </p:spPr>
        <p:txBody>
          <a:bodyPr anchor="b"/>
          <a:lstStyle>
            <a:lvl1pPr algn="l">
              <a:defRPr sz="1428" b="1"/>
            </a:lvl1pPr>
          </a:lstStyle>
          <a:p>
            <a:r>
              <a:rPr lang="en-US"/>
              <a:t>Click to edit Master title style</a:t>
            </a:r>
            <a:endParaRPr lang="en-GB"/>
          </a:p>
        </p:txBody>
      </p:sp>
      <p:sp>
        <p:nvSpPr>
          <p:cNvPr id="3" name="Content Placeholder 2"/>
          <p:cNvSpPr>
            <a:spLocks noGrp="1"/>
          </p:cNvSpPr>
          <p:nvPr>
            <p:ph idx="1"/>
          </p:nvPr>
        </p:nvSpPr>
        <p:spPr>
          <a:xfrm>
            <a:off x="3575611" y="205179"/>
            <a:ext cx="5110921" cy="4389739"/>
          </a:xfrm>
        </p:spPr>
        <p:txBody>
          <a:bodyPr/>
          <a:lstStyle>
            <a:lvl1pPr>
              <a:defRPr sz="2177"/>
            </a:lvl1pPr>
            <a:lvl2pPr>
              <a:defRPr sz="1973"/>
            </a:lvl2pPr>
            <a:lvl3pPr>
              <a:defRPr sz="1632"/>
            </a:lvl3pPr>
            <a:lvl4pPr>
              <a:defRPr sz="1428"/>
            </a:lvl4pPr>
            <a:lvl5pPr>
              <a:defRPr sz="1428"/>
            </a:lvl5pPr>
            <a:lvl6pPr>
              <a:defRPr sz="1428"/>
            </a:lvl6pPr>
            <a:lvl7pPr>
              <a:defRPr sz="1428"/>
            </a:lvl7pPr>
            <a:lvl8pPr>
              <a:defRPr sz="1428"/>
            </a:lvl8pPr>
            <a:lvl9pPr>
              <a:defRPr sz="14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479" y="1076653"/>
            <a:ext cx="3008181" cy="3518270"/>
          </a:xfrm>
        </p:spPr>
        <p:txBody>
          <a:bodyPr/>
          <a:lstStyle>
            <a:lvl1pPr marL="0" indent="0">
              <a:buNone/>
              <a:defRPr sz="952"/>
            </a:lvl1pPr>
            <a:lvl2pPr marL="310769" indent="0">
              <a:buNone/>
              <a:defRPr sz="884"/>
            </a:lvl2pPr>
            <a:lvl3pPr marL="621535" indent="0">
              <a:buNone/>
              <a:defRPr sz="680"/>
            </a:lvl3pPr>
            <a:lvl4pPr marL="932304" indent="0">
              <a:buNone/>
              <a:defRPr sz="612"/>
            </a:lvl4pPr>
            <a:lvl5pPr marL="1243072" indent="0">
              <a:buNone/>
              <a:defRPr sz="612"/>
            </a:lvl5pPr>
            <a:lvl6pPr marL="1553840" indent="0">
              <a:buNone/>
              <a:defRPr sz="612"/>
            </a:lvl6pPr>
            <a:lvl7pPr marL="1864608" indent="0">
              <a:buNone/>
              <a:defRPr sz="612"/>
            </a:lvl7pPr>
            <a:lvl8pPr marL="2175376" indent="0">
              <a:buNone/>
              <a:defRPr sz="612"/>
            </a:lvl8pPr>
            <a:lvl9pPr marL="2486143" indent="0">
              <a:buNone/>
              <a:defRPr sz="612"/>
            </a:lvl9pPr>
          </a:lstStyle>
          <a:p>
            <a:pPr lvl="0"/>
            <a:r>
              <a:rPr lang="en-US"/>
              <a:t>Click to edit Master text styles</a:t>
            </a:r>
          </a:p>
        </p:txBody>
      </p:sp>
    </p:spTree>
    <p:extLst>
      <p:ext uri="{BB962C8B-B14F-4D97-AF65-F5344CB8AC3E}">
        <p14:creationId xmlns:p14="http://schemas.microsoft.com/office/powerpoint/2010/main" val="9103583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82" y="3600342"/>
            <a:ext cx="5486943" cy="425475"/>
          </a:xfrm>
        </p:spPr>
        <p:txBody>
          <a:bodyPr anchor="b"/>
          <a:lstStyle>
            <a:lvl1pPr algn="l">
              <a:defRPr sz="1428" b="1"/>
            </a:lvl1pPr>
          </a:lstStyle>
          <a:p>
            <a:r>
              <a:rPr lang="en-US"/>
              <a:t>Click to edit Master title style</a:t>
            </a:r>
            <a:endParaRPr lang="en-GB"/>
          </a:p>
        </p:txBody>
      </p:sp>
      <p:sp>
        <p:nvSpPr>
          <p:cNvPr id="3" name="Picture Placeholder 2"/>
          <p:cNvSpPr>
            <a:spLocks noGrp="1"/>
          </p:cNvSpPr>
          <p:nvPr>
            <p:ph type="pic" idx="1"/>
          </p:nvPr>
        </p:nvSpPr>
        <p:spPr>
          <a:xfrm>
            <a:off x="1791882" y="460032"/>
            <a:ext cx="5486943" cy="3085236"/>
          </a:xfrm>
        </p:spPr>
        <p:txBody>
          <a:bodyPr/>
          <a:lstStyle>
            <a:lvl1pPr marL="0" indent="0">
              <a:buNone/>
              <a:defRPr sz="2177"/>
            </a:lvl1pPr>
            <a:lvl2pPr marL="310769" indent="0">
              <a:buNone/>
              <a:defRPr sz="1973"/>
            </a:lvl2pPr>
            <a:lvl3pPr marL="621535" indent="0">
              <a:buNone/>
              <a:defRPr sz="1632"/>
            </a:lvl3pPr>
            <a:lvl4pPr marL="932304" indent="0">
              <a:buNone/>
              <a:defRPr sz="1428"/>
            </a:lvl4pPr>
            <a:lvl5pPr marL="1243072" indent="0">
              <a:buNone/>
              <a:defRPr sz="1428"/>
            </a:lvl5pPr>
            <a:lvl6pPr marL="1553840" indent="0">
              <a:buNone/>
              <a:defRPr sz="1428"/>
            </a:lvl6pPr>
            <a:lvl7pPr marL="1864608" indent="0">
              <a:buNone/>
              <a:defRPr sz="1428"/>
            </a:lvl7pPr>
            <a:lvl8pPr marL="2175376" indent="0">
              <a:buNone/>
              <a:defRPr sz="1428"/>
            </a:lvl8pPr>
            <a:lvl9pPr marL="2486143" indent="0">
              <a:buNone/>
              <a:defRPr sz="1428"/>
            </a:lvl9pPr>
          </a:lstStyle>
          <a:p>
            <a:endParaRPr lang="en-GB"/>
          </a:p>
        </p:txBody>
      </p:sp>
      <p:sp>
        <p:nvSpPr>
          <p:cNvPr id="4" name="Text Placeholder 3"/>
          <p:cNvSpPr>
            <a:spLocks noGrp="1"/>
          </p:cNvSpPr>
          <p:nvPr>
            <p:ph type="body" sz="half" idx="2"/>
          </p:nvPr>
        </p:nvSpPr>
        <p:spPr>
          <a:xfrm>
            <a:off x="1791882" y="4025818"/>
            <a:ext cx="5486943" cy="603657"/>
          </a:xfrm>
        </p:spPr>
        <p:txBody>
          <a:bodyPr/>
          <a:lstStyle>
            <a:lvl1pPr marL="0" indent="0">
              <a:buNone/>
              <a:defRPr sz="952"/>
            </a:lvl1pPr>
            <a:lvl2pPr marL="310769" indent="0">
              <a:buNone/>
              <a:defRPr sz="884"/>
            </a:lvl2pPr>
            <a:lvl3pPr marL="621535" indent="0">
              <a:buNone/>
              <a:defRPr sz="680"/>
            </a:lvl3pPr>
            <a:lvl4pPr marL="932304" indent="0">
              <a:buNone/>
              <a:defRPr sz="612"/>
            </a:lvl4pPr>
            <a:lvl5pPr marL="1243072" indent="0">
              <a:buNone/>
              <a:defRPr sz="612"/>
            </a:lvl5pPr>
            <a:lvl6pPr marL="1553840" indent="0">
              <a:buNone/>
              <a:defRPr sz="612"/>
            </a:lvl6pPr>
            <a:lvl7pPr marL="1864608" indent="0">
              <a:buNone/>
              <a:defRPr sz="612"/>
            </a:lvl7pPr>
            <a:lvl8pPr marL="2175376" indent="0">
              <a:buNone/>
              <a:defRPr sz="612"/>
            </a:lvl8pPr>
            <a:lvl9pPr marL="2486143" indent="0">
              <a:buNone/>
              <a:defRPr sz="612"/>
            </a:lvl9pPr>
          </a:lstStyle>
          <a:p>
            <a:pPr lvl="0"/>
            <a:r>
              <a:rPr lang="en-US"/>
              <a:t>Click to edit Master text styles</a:t>
            </a:r>
          </a:p>
        </p:txBody>
      </p:sp>
    </p:spTree>
    <p:extLst>
      <p:ext uri="{BB962C8B-B14F-4D97-AF65-F5344CB8AC3E}">
        <p14:creationId xmlns:p14="http://schemas.microsoft.com/office/powerpoint/2010/main" val="36829609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94859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449448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0" y="1"/>
            <a:ext cx="6727682" cy="44944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479171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E7FB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355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41012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5" y="3305537"/>
            <a:ext cx="7772943" cy="1021573"/>
          </a:xfrm>
        </p:spPr>
        <p:txBody>
          <a:bodyPr anchor="t"/>
          <a:lstStyle>
            <a:lvl1pPr algn="l">
              <a:defRPr sz="2721" b="1" cap="all"/>
            </a:lvl1pPr>
          </a:lstStyle>
          <a:p>
            <a:r>
              <a:rPr lang="en-US"/>
              <a:t>Click to edit Master title style</a:t>
            </a:r>
            <a:endParaRPr lang="en-GB"/>
          </a:p>
        </p:txBody>
      </p:sp>
      <p:sp>
        <p:nvSpPr>
          <p:cNvPr id="3" name="Text Placeholder 2"/>
          <p:cNvSpPr>
            <a:spLocks noGrp="1"/>
          </p:cNvSpPr>
          <p:nvPr>
            <p:ph type="body" idx="1"/>
          </p:nvPr>
        </p:nvSpPr>
        <p:spPr>
          <a:xfrm>
            <a:off x="722185" y="2180294"/>
            <a:ext cx="7772943" cy="1125242"/>
          </a:xfrm>
        </p:spPr>
        <p:txBody>
          <a:bodyPr anchor="b"/>
          <a:lstStyle>
            <a:lvl1pPr marL="0" indent="0">
              <a:buNone/>
              <a:defRPr sz="1428"/>
            </a:lvl1pPr>
            <a:lvl2pPr marL="310769" indent="0">
              <a:buNone/>
              <a:defRPr sz="1224"/>
            </a:lvl2pPr>
            <a:lvl3pPr marL="621535" indent="0">
              <a:buNone/>
              <a:defRPr sz="1088"/>
            </a:lvl3pPr>
            <a:lvl4pPr marL="932304" indent="0">
              <a:buNone/>
              <a:defRPr sz="952"/>
            </a:lvl4pPr>
            <a:lvl5pPr marL="1243072" indent="0">
              <a:buNone/>
              <a:defRPr sz="952"/>
            </a:lvl5pPr>
            <a:lvl6pPr marL="1553840" indent="0">
              <a:buNone/>
              <a:defRPr sz="952"/>
            </a:lvl6pPr>
            <a:lvl7pPr marL="1864608" indent="0">
              <a:buNone/>
              <a:defRPr sz="952"/>
            </a:lvl7pPr>
            <a:lvl8pPr marL="2175376" indent="0">
              <a:buNone/>
              <a:defRPr sz="952"/>
            </a:lvl8pPr>
            <a:lvl9pPr marL="2486143" indent="0">
              <a:buNone/>
              <a:defRPr sz="952"/>
            </a:lvl9pPr>
          </a:lstStyle>
          <a:p>
            <a:pPr lvl="0"/>
            <a:r>
              <a:rPr lang="en-US"/>
              <a:t>Click to edit Master text styles</a:t>
            </a:r>
          </a:p>
        </p:txBody>
      </p:sp>
    </p:spTree>
    <p:extLst>
      <p:ext uri="{BB962C8B-B14F-4D97-AF65-F5344CB8AC3E}">
        <p14:creationId xmlns:p14="http://schemas.microsoft.com/office/powerpoint/2010/main" val="23502193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42542" y="1035612"/>
            <a:ext cx="4080591" cy="3458876"/>
          </a:xfrm>
        </p:spPr>
        <p:txBody>
          <a:bodyPr/>
          <a:lstStyle>
            <a:lvl1pPr>
              <a:defRPr sz="1973"/>
            </a:lvl1pPr>
            <a:lvl2pPr>
              <a:defRPr sz="1632"/>
            </a:lvl2pPr>
            <a:lvl3pPr>
              <a:defRPr sz="1428"/>
            </a:lvl3pPr>
            <a:lvl4pPr>
              <a:defRPr sz="1224"/>
            </a:lvl4pPr>
            <a:lvl5pPr>
              <a:defRPr sz="1224"/>
            </a:lvl5pPr>
            <a:lvl6pPr>
              <a:defRPr sz="1224"/>
            </a:lvl6pPr>
            <a:lvl7pPr>
              <a:defRPr sz="1224"/>
            </a:lvl7pPr>
            <a:lvl8pPr>
              <a:defRPr sz="1224"/>
            </a:lvl8pPr>
            <a:lvl9pPr>
              <a:defRPr sz="12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3450" y="1035612"/>
            <a:ext cx="4080591" cy="3458876"/>
          </a:xfrm>
        </p:spPr>
        <p:txBody>
          <a:bodyPr/>
          <a:lstStyle>
            <a:lvl1pPr>
              <a:defRPr sz="1973"/>
            </a:lvl1pPr>
            <a:lvl2pPr>
              <a:defRPr sz="1632"/>
            </a:lvl2pPr>
            <a:lvl3pPr>
              <a:defRPr sz="1428"/>
            </a:lvl3pPr>
            <a:lvl4pPr>
              <a:defRPr sz="1224"/>
            </a:lvl4pPr>
            <a:lvl5pPr>
              <a:defRPr sz="1224"/>
            </a:lvl5pPr>
            <a:lvl6pPr>
              <a:defRPr sz="1224"/>
            </a:lvl6pPr>
            <a:lvl7pPr>
              <a:defRPr sz="1224"/>
            </a:lvl7pPr>
            <a:lvl8pPr>
              <a:defRPr sz="1224"/>
            </a:lvl8pPr>
            <a:lvl9pPr>
              <a:defRPr sz="12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973339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76" y="206262"/>
            <a:ext cx="8229057" cy="85743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474" y="1151160"/>
            <a:ext cx="4039867" cy="479470"/>
          </a:xfrm>
        </p:spPr>
        <p:txBody>
          <a:bodyPr anchor="b"/>
          <a:lstStyle>
            <a:lvl1pPr marL="0" indent="0">
              <a:buNone/>
              <a:defRPr sz="1632" b="1"/>
            </a:lvl1pPr>
            <a:lvl2pPr marL="310769" indent="0">
              <a:buNone/>
              <a:defRPr sz="1428" b="1"/>
            </a:lvl2pPr>
            <a:lvl3pPr marL="621535" indent="0">
              <a:buNone/>
              <a:defRPr sz="1224" b="1"/>
            </a:lvl3pPr>
            <a:lvl4pPr marL="932304" indent="0">
              <a:buNone/>
              <a:defRPr sz="1088" b="1"/>
            </a:lvl4pPr>
            <a:lvl5pPr marL="1243072" indent="0">
              <a:buNone/>
              <a:defRPr sz="1088" b="1"/>
            </a:lvl5pPr>
            <a:lvl6pPr marL="1553840" indent="0">
              <a:buNone/>
              <a:defRPr sz="1088" b="1"/>
            </a:lvl6pPr>
            <a:lvl7pPr marL="1864608" indent="0">
              <a:buNone/>
              <a:defRPr sz="1088" b="1"/>
            </a:lvl7pPr>
            <a:lvl8pPr marL="2175376" indent="0">
              <a:buNone/>
              <a:defRPr sz="1088" b="1"/>
            </a:lvl8pPr>
            <a:lvl9pPr marL="2486143" indent="0">
              <a:buNone/>
              <a:defRPr sz="1088" b="1"/>
            </a:lvl9pPr>
          </a:lstStyle>
          <a:p>
            <a:pPr lvl="0"/>
            <a:r>
              <a:rPr lang="en-US"/>
              <a:t>Click to edit Master text styles</a:t>
            </a:r>
          </a:p>
        </p:txBody>
      </p:sp>
      <p:sp>
        <p:nvSpPr>
          <p:cNvPr id="4" name="Content Placeholder 3"/>
          <p:cNvSpPr>
            <a:spLocks noGrp="1"/>
          </p:cNvSpPr>
          <p:nvPr>
            <p:ph sz="half" idx="2"/>
          </p:nvPr>
        </p:nvSpPr>
        <p:spPr>
          <a:xfrm>
            <a:off x="457474" y="1630631"/>
            <a:ext cx="4039867" cy="2964289"/>
          </a:xfrm>
        </p:spPr>
        <p:txBody>
          <a:bodyPr/>
          <a:lstStyle>
            <a:lvl1pPr>
              <a:defRPr sz="1632"/>
            </a:lvl1pPr>
            <a:lvl2pPr>
              <a:defRPr sz="1428"/>
            </a:lvl2pPr>
            <a:lvl3pPr>
              <a:defRPr sz="1224"/>
            </a:lvl3pPr>
            <a:lvl4pPr>
              <a:defRPr sz="1088"/>
            </a:lvl4pPr>
            <a:lvl5pPr>
              <a:defRPr sz="1088"/>
            </a:lvl5pPr>
            <a:lvl6pPr>
              <a:defRPr sz="1088"/>
            </a:lvl6pPr>
            <a:lvl7pPr>
              <a:defRPr sz="1088"/>
            </a:lvl7pPr>
            <a:lvl8pPr>
              <a:defRPr sz="1088"/>
            </a:lvl8pPr>
            <a:lvl9pPr>
              <a:defRPr sz="10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307" y="1151160"/>
            <a:ext cx="4041225" cy="479470"/>
          </a:xfrm>
        </p:spPr>
        <p:txBody>
          <a:bodyPr anchor="b"/>
          <a:lstStyle>
            <a:lvl1pPr marL="0" indent="0">
              <a:buNone/>
              <a:defRPr sz="1632" b="1"/>
            </a:lvl1pPr>
            <a:lvl2pPr marL="310769" indent="0">
              <a:buNone/>
              <a:defRPr sz="1428" b="1"/>
            </a:lvl2pPr>
            <a:lvl3pPr marL="621535" indent="0">
              <a:buNone/>
              <a:defRPr sz="1224" b="1"/>
            </a:lvl3pPr>
            <a:lvl4pPr marL="932304" indent="0">
              <a:buNone/>
              <a:defRPr sz="1088" b="1"/>
            </a:lvl4pPr>
            <a:lvl5pPr marL="1243072" indent="0">
              <a:buNone/>
              <a:defRPr sz="1088" b="1"/>
            </a:lvl5pPr>
            <a:lvl6pPr marL="1553840" indent="0">
              <a:buNone/>
              <a:defRPr sz="1088" b="1"/>
            </a:lvl6pPr>
            <a:lvl7pPr marL="1864608" indent="0">
              <a:buNone/>
              <a:defRPr sz="1088" b="1"/>
            </a:lvl7pPr>
            <a:lvl8pPr marL="2175376" indent="0">
              <a:buNone/>
              <a:defRPr sz="1088" b="1"/>
            </a:lvl8pPr>
            <a:lvl9pPr marL="2486143" indent="0">
              <a:buNone/>
              <a:defRPr sz="1088" b="1"/>
            </a:lvl9pPr>
          </a:lstStyle>
          <a:p>
            <a:pPr lvl="0"/>
            <a:r>
              <a:rPr lang="en-US"/>
              <a:t>Click to edit Master text styles</a:t>
            </a:r>
          </a:p>
        </p:txBody>
      </p:sp>
      <p:sp>
        <p:nvSpPr>
          <p:cNvPr id="6" name="Content Placeholder 5"/>
          <p:cNvSpPr>
            <a:spLocks noGrp="1"/>
          </p:cNvSpPr>
          <p:nvPr>
            <p:ph sz="quarter" idx="4"/>
          </p:nvPr>
        </p:nvSpPr>
        <p:spPr>
          <a:xfrm>
            <a:off x="4645307" y="1630631"/>
            <a:ext cx="4041225" cy="2964289"/>
          </a:xfrm>
        </p:spPr>
        <p:txBody>
          <a:bodyPr/>
          <a:lstStyle>
            <a:lvl1pPr>
              <a:defRPr sz="1632"/>
            </a:lvl1pPr>
            <a:lvl2pPr>
              <a:defRPr sz="1428"/>
            </a:lvl2pPr>
            <a:lvl3pPr>
              <a:defRPr sz="1224"/>
            </a:lvl3pPr>
            <a:lvl4pPr>
              <a:defRPr sz="1088"/>
            </a:lvl4pPr>
            <a:lvl5pPr>
              <a:defRPr sz="1088"/>
            </a:lvl5pPr>
            <a:lvl6pPr>
              <a:defRPr sz="1088"/>
            </a:lvl6pPr>
            <a:lvl7pPr>
              <a:defRPr sz="1088"/>
            </a:lvl7pPr>
            <a:lvl8pPr>
              <a:defRPr sz="1088"/>
            </a:lvl8pPr>
            <a:lvl9pPr>
              <a:defRPr sz="10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28029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amp;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dirty="0"/>
              <a:t>TITLE</a:t>
            </a:r>
          </a:p>
        </p:txBody>
      </p:sp>
      <p:sp>
        <p:nvSpPr>
          <p:cNvPr id="3" name="Espace réservé du contenu 2"/>
          <p:cNvSpPr>
            <a:spLocks noGrp="1"/>
          </p:cNvSpPr>
          <p:nvPr>
            <p:ph idx="1" hasCustomPrompt="1"/>
          </p:nvPr>
        </p:nvSpPr>
        <p:spPr bwMode="gray">
          <a:xfrm>
            <a:off x="504000" y="1205999"/>
            <a:ext cx="5004104" cy="3148513"/>
          </a:xfrm>
        </p:spPr>
        <p:txBody>
          <a:bodyPr/>
          <a:lstStyle>
            <a:lvl2pPr>
              <a:defRPr/>
            </a:lvl2pPr>
            <a:lvl3pPr>
              <a:defRPr/>
            </a:lvl3pPr>
            <a:lvl4pPr>
              <a:defRPr baseline="0"/>
            </a:lvl4pPr>
            <a:lvl5pPr>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11" name="Espace réservé du numéro de diapositive 10"/>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dirty="0"/>
          </a:p>
        </p:txBody>
      </p:sp>
      <p:sp>
        <p:nvSpPr>
          <p:cNvPr id="10" name="Espace réservé pour une image  17"/>
          <p:cNvSpPr>
            <a:spLocks noGrp="1"/>
          </p:cNvSpPr>
          <p:nvPr>
            <p:ph type="pic" sz="quarter" idx="18" hasCustomPrompt="1"/>
          </p:nvPr>
        </p:nvSpPr>
        <p:spPr bwMode="gray">
          <a:xfrm>
            <a:off x="5579542" y="3876"/>
            <a:ext cx="3564458" cy="4355588"/>
          </a:xfrm>
          <a:custGeom>
            <a:avLst/>
            <a:gdLst>
              <a:gd name="connsiteX0" fmla="*/ 0 w 3851275"/>
              <a:gd name="connsiteY0" fmla="*/ 0 h 5157788"/>
              <a:gd name="connsiteX1" fmla="*/ 3851275 w 3851275"/>
              <a:gd name="connsiteY1" fmla="*/ 0 h 5157788"/>
              <a:gd name="connsiteX2" fmla="*/ 3851275 w 3851275"/>
              <a:gd name="connsiteY2" fmla="*/ 5157788 h 5157788"/>
              <a:gd name="connsiteX3" fmla="*/ 0 w 3851275"/>
              <a:gd name="connsiteY3" fmla="*/ 5157788 h 5157788"/>
              <a:gd name="connsiteX4" fmla="*/ 0 w 3851275"/>
              <a:gd name="connsiteY4" fmla="*/ 0 h 5157788"/>
              <a:gd name="connsiteX0" fmla="*/ 1692275 w 3851275"/>
              <a:gd name="connsiteY0" fmla="*/ 0 h 5157788"/>
              <a:gd name="connsiteX1" fmla="*/ 3851275 w 3851275"/>
              <a:gd name="connsiteY1" fmla="*/ 0 h 5157788"/>
              <a:gd name="connsiteX2" fmla="*/ 3851275 w 3851275"/>
              <a:gd name="connsiteY2" fmla="*/ 5157788 h 5157788"/>
              <a:gd name="connsiteX3" fmla="*/ 0 w 3851275"/>
              <a:gd name="connsiteY3" fmla="*/ 5157788 h 5157788"/>
              <a:gd name="connsiteX4" fmla="*/ 1692275 w 3851275"/>
              <a:gd name="connsiteY4" fmla="*/ 0 h 5157788"/>
              <a:gd name="connsiteX0" fmla="*/ 0 w 2159000"/>
              <a:gd name="connsiteY0" fmla="*/ 0 h 5157788"/>
              <a:gd name="connsiteX1" fmla="*/ 2159000 w 2159000"/>
              <a:gd name="connsiteY1" fmla="*/ 0 h 5157788"/>
              <a:gd name="connsiteX2" fmla="*/ 2159000 w 2159000"/>
              <a:gd name="connsiteY2" fmla="*/ 5157788 h 5157788"/>
              <a:gd name="connsiteX3" fmla="*/ 0 w 2159000"/>
              <a:gd name="connsiteY3" fmla="*/ 5157788 h 5157788"/>
              <a:gd name="connsiteX4" fmla="*/ 0 w 2159000"/>
              <a:gd name="connsiteY4" fmla="*/ 0 h 5157788"/>
              <a:gd name="connsiteX0" fmla="*/ 2625271 w 4784271"/>
              <a:gd name="connsiteY0" fmla="*/ 0 h 5157788"/>
              <a:gd name="connsiteX1" fmla="*/ 4784271 w 4784271"/>
              <a:gd name="connsiteY1" fmla="*/ 0 h 5157788"/>
              <a:gd name="connsiteX2" fmla="*/ 4784271 w 4784271"/>
              <a:gd name="connsiteY2" fmla="*/ 5157788 h 5157788"/>
              <a:gd name="connsiteX3" fmla="*/ 2625271 w 4784271"/>
              <a:gd name="connsiteY3" fmla="*/ 5157788 h 5157788"/>
              <a:gd name="connsiteX4" fmla="*/ 2625271 w 4784271"/>
              <a:gd name="connsiteY4" fmla="*/ 0 h 5157788"/>
              <a:gd name="connsiteX0" fmla="*/ 2625271 w 4784271"/>
              <a:gd name="connsiteY0" fmla="*/ 0 h 5157788"/>
              <a:gd name="connsiteX1" fmla="*/ 4784271 w 4784271"/>
              <a:gd name="connsiteY1" fmla="*/ 0 h 5157788"/>
              <a:gd name="connsiteX2" fmla="*/ 4784271 w 4784271"/>
              <a:gd name="connsiteY2" fmla="*/ 5157788 h 5157788"/>
              <a:gd name="connsiteX3" fmla="*/ 2625271 w 4784271"/>
              <a:gd name="connsiteY3" fmla="*/ 5157788 h 5157788"/>
              <a:gd name="connsiteX4" fmla="*/ 2625271 w 4784271"/>
              <a:gd name="connsiteY4" fmla="*/ 0 h 5157788"/>
              <a:gd name="connsiteX0" fmla="*/ 3568576 w 5727576"/>
              <a:gd name="connsiteY0" fmla="*/ 0 h 5157788"/>
              <a:gd name="connsiteX1" fmla="*/ 5727576 w 5727576"/>
              <a:gd name="connsiteY1" fmla="*/ 0 h 5157788"/>
              <a:gd name="connsiteX2" fmla="*/ 5727576 w 5727576"/>
              <a:gd name="connsiteY2" fmla="*/ 5157788 h 5157788"/>
              <a:gd name="connsiteX3" fmla="*/ 3568576 w 5727576"/>
              <a:gd name="connsiteY3" fmla="*/ 5157788 h 5157788"/>
              <a:gd name="connsiteX4" fmla="*/ 3568576 w 5727576"/>
              <a:gd name="connsiteY4" fmla="*/ 0 h 5157788"/>
              <a:gd name="connsiteX0" fmla="*/ 3306355 w 5465355"/>
              <a:gd name="connsiteY0" fmla="*/ 0 h 5157788"/>
              <a:gd name="connsiteX1" fmla="*/ 5465355 w 5465355"/>
              <a:gd name="connsiteY1" fmla="*/ 0 h 5157788"/>
              <a:gd name="connsiteX2" fmla="*/ 5465355 w 5465355"/>
              <a:gd name="connsiteY2" fmla="*/ 5157788 h 5157788"/>
              <a:gd name="connsiteX3" fmla="*/ 3306355 w 5465355"/>
              <a:gd name="connsiteY3" fmla="*/ 5157788 h 5157788"/>
              <a:gd name="connsiteX4" fmla="*/ 3306355 w 5465355"/>
              <a:gd name="connsiteY4" fmla="*/ 0 h 5157788"/>
              <a:gd name="connsiteX0" fmla="*/ 1416957 w 3575957"/>
              <a:gd name="connsiteY0" fmla="*/ 0 h 5157788"/>
              <a:gd name="connsiteX1" fmla="*/ 3575957 w 3575957"/>
              <a:gd name="connsiteY1" fmla="*/ 0 h 5157788"/>
              <a:gd name="connsiteX2" fmla="*/ 3575957 w 3575957"/>
              <a:gd name="connsiteY2" fmla="*/ 5157788 h 5157788"/>
              <a:gd name="connsiteX3" fmla="*/ 1416957 w 3575957"/>
              <a:gd name="connsiteY3" fmla="*/ 5157788 h 5157788"/>
              <a:gd name="connsiteX4" fmla="*/ 0 w 3575957"/>
              <a:gd name="connsiteY4" fmla="*/ 3339193 h 5157788"/>
              <a:gd name="connsiteX5" fmla="*/ 1416957 w 3575957"/>
              <a:gd name="connsiteY5" fmla="*/ 0 h 5157788"/>
              <a:gd name="connsiteX0" fmla="*/ 1692275 w 3851275"/>
              <a:gd name="connsiteY0" fmla="*/ 0 h 5157788"/>
              <a:gd name="connsiteX1" fmla="*/ 3851275 w 3851275"/>
              <a:gd name="connsiteY1" fmla="*/ 0 h 5157788"/>
              <a:gd name="connsiteX2" fmla="*/ 3851275 w 3851275"/>
              <a:gd name="connsiteY2" fmla="*/ 5157788 h 5157788"/>
              <a:gd name="connsiteX3" fmla="*/ 1692275 w 3851275"/>
              <a:gd name="connsiteY3" fmla="*/ 5157788 h 5157788"/>
              <a:gd name="connsiteX4" fmla="*/ 0 w 3851275"/>
              <a:gd name="connsiteY4" fmla="*/ 3284984 h 5157788"/>
              <a:gd name="connsiteX5" fmla="*/ 1692275 w 3851275"/>
              <a:gd name="connsiteY5" fmla="*/ 0 h 5157788"/>
              <a:gd name="connsiteX0" fmla="*/ 1692275 w 3851275"/>
              <a:gd name="connsiteY0" fmla="*/ 0 h 5157788"/>
              <a:gd name="connsiteX1" fmla="*/ 3851275 w 3851275"/>
              <a:gd name="connsiteY1" fmla="*/ 0 h 5157788"/>
              <a:gd name="connsiteX2" fmla="*/ 3851275 w 3851275"/>
              <a:gd name="connsiteY2" fmla="*/ 5157788 h 5157788"/>
              <a:gd name="connsiteX3" fmla="*/ 1692275 w 3851275"/>
              <a:gd name="connsiteY3" fmla="*/ 5157788 h 5157788"/>
              <a:gd name="connsiteX4" fmla="*/ 0 w 3851275"/>
              <a:gd name="connsiteY4" fmla="*/ 3284984 h 5157788"/>
              <a:gd name="connsiteX5" fmla="*/ 1692275 w 3851275"/>
              <a:gd name="connsiteY5" fmla="*/ 0 h 5157788"/>
              <a:gd name="connsiteX0" fmla="*/ 1692275 w 3851275"/>
              <a:gd name="connsiteY0" fmla="*/ 0 h 6017419"/>
              <a:gd name="connsiteX1" fmla="*/ 3851275 w 3851275"/>
              <a:gd name="connsiteY1" fmla="*/ 0 h 6017419"/>
              <a:gd name="connsiteX2" fmla="*/ 3851275 w 3851275"/>
              <a:gd name="connsiteY2" fmla="*/ 5157788 h 6017419"/>
              <a:gd name="connsiteX3" fmla="*/ 1692275 w 3851275"/>
              <a:gd name="connsiteY3" fmla="*/ 5157788 h 6017419"/>
              <a:gd name="connsiteX4" fmla="*/ 0 w 3851275"/>
              <a:gd name="connsiteY4" fmla="*/ 3284984 h 6017419"/>
              <a:gd name="connsiteX5" fmla="*/ 1692275 w 3851275"/>
              <a:gd name="connsiteY5" fmla="*/ 0 h 6017419"/>
              <a:gd name="connsiteX0" fmla="*/ 1692275 w 3851275"/>
              <a:gd name="connsiteY0" fmla="*/ 0 h 5157788"/>
              <a:gd name="connsiteX1" fmla="*/ 3851275 w 3851275"/>
              <a:gd name="connsiteY1" fmla="*/ 0 h 5157788"/>
              <a:gd name="connsiteX2" fmla="*/ 3851275 w 3851275"/>
              <a:gd name="connsiteY2" fmla="*/ 5157788 h 5157788"/>
              <a:gd name="connsiteX3" fmla="*/ 1692275 w 3851275"/>
              <a:gd name="connsiteY3" fmla="*/ 5157788 h 5157788"/>
              <a:gd name="connsiteX4" fmla="*/ 0 w 3851275"/>
              <a:gd name="connsiteY4" fmla="*/ 3284984 h 5157788"/>
              <a:gd name="connsiteX5" fmla="*/ 1692275 w 3851275"/>
              <a:gd name="connsiteY5" fmla="*/ 0 h 5157788"/>
              <a:gd name="connsiteX0" fmla="*/ 1692275 w 3851275"/>
              <a:gd name="connsiteY0" fmla="*/ 0 h 5157788"/>
              <a:gd name="connsiteX1" fmla="*/ 3851275 w 3851275"/>
              <a:gd name="connsiteY1" fmla="*/ 0 h 5157788"/>
              <a:gd name="connsiteX2" fmla="*/ 3851275 w 3851275"/>
              <a:gd name="connsiteY2" fmla="*/ 5157788 h 5157788"/>
              <a:gd name="connsiteX3" fmla="*/ 1692275 w 3851275"/>
              <a:gd name="connsiteY3" fmla="*/ 5157788 h 5157788"/>
              <a:gd name="connsiteX4" fmla="*/ 0 w 3851275"/>
              <a:gd name="connsiteY4" fmla="*/ 3284984 h 5157788"/>
              <a:gd name="connsiteX5" fmla="*/ 1692275 w 3851275"/>
              <a:gd name="connsiteY5" fmla="*/ 0 h 5157788"/>
              <a:gd name="connsiteX0" fmla="*/ 1692275 w 3851275"/>
              <a:gd name="connsiteY0" fmla="*/ 0 h 5157788"/>
              <a:gd name="connsiteX1" fmla="*/ 3851275 w 3851275"/>
              <a:gd name="connsiteY1" fmla="*/ 0 h 5157788"/>
              <a:gd name="connsiteX2" fmla="*/ 3851275 w 3851275"/>
              <a:gd name="connsiteY2" fmla="*/ 5157788 h 5157788"/>
              <a:gd name="connsiteX3" fmla="*/ 1692275 w 3851275"/>
              <a:gd name="connsiteY3" fmla="*/ 5157788 h 5157788"/>
              <a:gd name="connsiteX4" fmla="*/ 0 w 3851275"/>
              <a:gd name="connsiteY4" fmla="*/ 3284984 h 5157788"/>
              <a:gd name="connsiteX5" fmla="*/ 1692275 w 3851275"/>
              <a:gd name="connsiteY5" fmla="*/ 0 h 5157788"/>
              <a:gd name="connsiteX0" fmla="*/ 1692275 w 3851275"/>
              <a:gd name="connsiteY0" fmla="*/ 0 h 5157788"/>
              <a:gd name="connsiteX1" fmla="*/ 3851275 w 3851275"/>
              <a:gd name="connsiteY1" fmla="*/ 0 h 5157788"/>
              <a:gd name="connsiteX2" fmla="*/ 3851275 w 3851275"/>
              <a:gd name="connsiteY2" fmla="*/ 5157788 h 5157788"/>
              <a:gd name="connsiteX3" fmla="*/ 1692275 w 3851275"/>
              <a:gd name="connsiteY3" fmla="*/ 5157788 h 5157788"/>
              <a:gd name="connsiteX4" fmla="*/ 0 w 3851275"/>
              <a:gd name="connsiteY4" fmla="*/ 3284984 h 5157788"/>
              <a:gd name="connsiteX5" fmla="*/ 1692275 w 3851275"/>
              <a:gd name="connsiteY5" fmla="*/ 0 h 5157788"/>
              <a:gd name="connsiteX0" fmla="*/ 1710871 w 3869871"/>
              <a:gd name="connsiteY0" fmla="*/ 0 h 5157788"/>
              <a:gd name="connsiteX1" fmla="*/ 3869871 w 3869871"/>
              <a:gd name="connsiteY1" fmla="*/ 0 h 5157788"/>
              <a:gd name="connsiteX2" fmla="*/ 3869871 w 3869871"/>
              <a:gd name="connsiteY2" fmla="*/ 5157788 h 5157788"/>
              <a:gd name="connsiteX3" fmla="*/ 1710871 w 3869871"/>
              <a:gd name="connsiteY3" fmla="*/ 5157788 h 5157788"/>
              <a:gd name="connsiteX4" fmla="*/ 18596 w 3869871"/>
              <a:gd name="connsiteY4" fmla="*/ 3284984 h 5157788"/>
              <a:gd name="connsiteX5" fmla="*/ 1710871 w 3869871"/>
              <a:gd name="connsiteY5" fmla="*/ 0 h 5157788"/>
              <a:gd name="connsiteX0" fmla="*/ 1710871 w 3869871"/>
              <a:gd name="connsiteY0" fmla="*/ 0 h 5157788"/>
              <a:gd name="connsiteX1" fmla="*/ 3869871 w 3869871"/>
              <a:gd name="connsiteY1" fmla="*/ 0 h 5157788"/>
              <a:gd name="connsiteX2" fmla="*/ 3869871 w 3869871"/>
              <a:gd name="connsiteY2" fmla="*/ 5157788 h 5157788"/>
              <a:gd name="connsiteX3" fmla="*/ 1710871 w 3869871"/>
              <a:gd name="connsiteY3" fmla="*/ 5157788 h 5157788"/>
              <a:gd name="connsiteX4" fmla="*/ 18596 w 3869871"/>
              <a:gd name="connsiteY4" fmla="*/ 3284984 h 5157788"/>
              <a:gd name="connsiteX5" fmla="*/ 1710871 w 3869871"/>
              <a:gd name="connsiteY5" fmla="*/ 0 h 5157788"/>
              <a:gd name="connsiteX0" fmla="*/ 1710871 w 3869871"/>
              <a:gd name="connsiteY0" fmla="*/ 0 h 5157788"/>
              <a:gd name="connsiteX1" fmla="*/ 3869871 w 3869871"/>
              <a:gd name="connsiteY1" fmla="*/ 0 h 5157788"/>
              <a:gd name="connsiteX2" fmla="*/ 3869871 w 3869871"/>
              <a:gd name="connsiteY2" fmla="*/ 5157788 h 5157788"/>
              <a:gd name="connsiteX3" fmla="*/ 1710871 w 3869871"/>
              <a:gd name="connsiteY3" fmla="*/ 5157788 h 5157788"/>
              <a:gd name="connsiteX4" fmla="*/ 18596 w 3869871"/>
              <a:gd name="connsiteY4" fmla="*/ 3284984 h 5157788"/>
              <a:gd name="connsiteX5" fmla="*/ 1710871 w 3869871"/>
              <a:gd name="connsiteY5" fmla="*/ 0 h 5157788"/>
              <a:gd name="connsiteX0" fmla="*/ 1710871 w 3869871"/>
              <a:gd name="connsiteY0" fmla="*/ 0 h 5157788"/>
              <a:gd name="connsiteX1" fmla="*/ 3869871 w 3869871"/>
              <a:gd name="connsiteY1" fmla="*/ 0 h 5157788"/>
              <a:gd name="connsiteX2" fmla="*/ 3869871 w 3869871"/>
              <a:gd name="connsiteY2" fmla="*/ 5157788 h 5157788"/>
              <a:gd name="connsiteX3" fmla="*/ 1710871 w 3869871"/>
              <a:gd name="connsiteY3" fmla="*/ 5157788 h 5157788"/>
              <a:gd name="connsiteX4" fmla="*/ 18596 w 3869871"/>
              <a:gd name="connsiteY4" fmla="*/ 3284984 h 5157788"/>
              <a:gd name="connsiteX5" fmla="*/ 1710871 w 3869871"/>
              <a:gd name="connsiteY5" fmla="*/ 0 h 5157788"/>
              <a:gd name="connsiteX0" fmla="*/ 1710871 w 3869871"/>
              <a:gd name="connsiteY0" fmla="*/ 0 h 5157788"/>
              <a:gd name="connsiteX1" fmla="*/ 3869871 w 3869871"/>
              <a:gd name="connsiteY1" fmla="*/ 0 h 5157788"/>
              <a:gd name="connsiteX2" fmla="*/ 3869871 w 3869871"/>
              <a:gd name="connsiteY2" fmla="*/ 5157788 h 5157788"/>
              <a:gd name="connsiteX3" fmla="*/ 1710871 w 3869871"/>
              <a:gd name="connsiteY3" fmla="*/ 5157788 h 5157788"/>
              <a:gd name="connsiteX4" fmla="*/ 18596 w 3869871"/>
              <a:gd name="connsiteY4" fmla="*/ 3429000 h 5157788"/>
              <a:gd name="connsiteX5" fmla="*/ 1710871 w 3869871"/>
              <a:gd name="connsiteY5" fmla="*/ 0 h 5157788"/>
              <a:gd name="connsiteX0" fmla="*/ 1710871 w 3869871"/>
              <a:gd name="connsiteY0" fmla="*/ 0 h 5157788"/>
              <a:gd name="connsiteX1" fmla="*/ 3869871 w 3869871"/>
              <a:gd name="connsiteY1" fmla="*/ 0 h 5157788"/>
              <a:gd name="connsiteX2" fmla="*/ 3869871 w 3869871"/>
              <a:gd name="connsiteY2" fmla="*/ 5157788 h 5157788"/>
              <a:gd name="connsiteX3" fmla="*/ 1710871 w 3869871"/>
              <a:gd name="connsiteY3" fmla="*/ 5157788 h 5157788"/>
              <a:gd name="connsiteX4" fmla="*/ 18596 w 3869871"/>
              <a:gd name="connsiteY4" fmla="*/ 3429000 h 5157788"/>
              <a:gd name="connsiteX5" fmla="*/ 1710871 w 3869871"/>
              <a:gd name="connsiteY5" fmla="*/ 0 h 5157788"/>
              <a:gd name="connsiteX0" fmla="*/ 1704975 w 3863975"/>
              <a:gd name="connsiteY0" fmla="*/ 0 h 5157788"/>
              <a:gd name="connsiteX1" fmla="*/ 3863975 w 3863975"/>
              <a:gd name="connsiteY1" fmla="*/ 0 h 5157788"/>
              <a:gd name="connsiteX2" fmla="*/ 3863975 w 3863975"/>
              <a:gd name="connsiteY2" fmla="*/ 5157788 h 5157788"/>
              <a:gd name="connsiteX3" fmla="*/ 1704975 w 3863975"/>
              <a:gd name="connsiteY3" fmla="*/ 5157788 h 5157788"/>
              <a:gd name="connsiteX4" fmla="*/ 12700 w 3863975"/>
              <a:gd name="connsiteY4" fmla="*/ 3429000 h 5157788"/>
              <a:gd name="connsiteX5" fmla="*/ 1704975 w 3863975"/>
              <a:gd name="connsiteY5" fmla="*/ 0 h 5157788"/>
              <a:gd name="connsiteX0" fmla="*/ 1707243 w 3866243"/>
              <a:gd name="connsiteY0" fmla="*/ 0 h 5157788"/>
              <a:gd name="connsiteX1" fmla="*/ 3866243 w 3866243"/>
              <a:gd name="connsiteY1" fmla="*/ 0 h 5157788"/>
              <a:gd name="connsiteX2" fmla="*/ 3866243 w 3866243"/>
              <a:gd name="connsiteY2" fmla="*/ 5157788 h 5157788"/>
              <a:gd name="connsiteX3" fmla="*/ 1707243 w 3866243"/>
              <a:gd name="connsiteY3" fmla="*/ 5157788 h 5157788"/>
              <a:gd name="connsiteX4" fmla="*/ 14968 w 3866243"/>
              <a:gd name="connsiteY4" fmla="*/ 3429000 h 5157788"/>
              <a:gd name="connsiteX5" fmla="*/ 1707243 w 3866243"/>
              <a:gd name="connsiteY5" fmla="*/ 0 h 5157788"/>
              <a:gd name="connsiteX0" fmla="*/ 1130447 w 3866243"/>
              <a:gd name="connsiteY0" fmla="*/ 0 h 5157788"/>
              <a:gd name="connsiteX1" fmla="*/ 3866243 w 3866243"/>
              <a:gd name="connsiteY1" fmla="*/ 0 h 5157788"/>
              <a:gd name="connsiteX2" fmla="*/ 3866243 w 3866243"/>
              <a:gd name="connsiteY2" fmla="*/ 5157788 h 5157788"/>
              <a:gd name="connsiteX3" fmla="*/ 1707243 w 3866243"/>
              <a:gd name="connsiteY3" fmla="*/ 5157788 h 5157788"/>
              <a:gd name="connsiteX4" fmla="*/ 14968 w 3866243"/>
              <a:gd name="connsiteY4" fmla="*/ 3429000 h 5157788"/>
              <a:gd name="connsiteX5" fmla="*/ 1130447 w 3866243"/>
              <a:gd name="connsiteY5" fmla="*/ 0 h 5157788"/>
              <a:gd name="connsiteX0" fmla="*/ 2746143 w 5481939"/>
              <a:gd name="connsiteY0" fmla="*/ 0 h 5157788"/>
              <a:gd name="connsiteX1" fmla="*/ 5481939 w 5481939"/>
              <a:gd name="connsiteY1" fmla="*/ 0 h 5157788"/>
              <a:gd name="connsiteX2" fmla="*/ 5481939 w 5481939"/>
              <a:gd name="connsiteY2" fmla="*/ 5157788 h 5157788"/>
              <a:gd name="connsiteX3" fmla="*/ 585903 w 5481939"/>
              <a:gd name="connsiteY3" fmla="*/ 5153180 h 5157788"/>
              <a:gd name="connsiteX4" fmla="*/ 1630664 w 5481939"/>
              <a:gd name="connsiteY4" fmla="*/ 3429000 h 5157788"/>
              <a:gd name="connsiteX5" fmla="*/ 2746143 w 5481939"/>
              <a:gd name="connsiteY5" fmla="*/ 0 h 5157788"/>
              <a:gd name="connsiteX0" fmla="*/ 2746143 w 5481939"/>
              <a:gd name="connsiteY0" fmla="*/ 0 h 5157788"/>
              <a:gd name="connsiteX1" fmla="*/ 5481939 w 5481939"/>
              <a:gd name="connsiteY1" fmla="*/ 0 h 5157788"/>
              <a:gd name="connsiteX2" fmla="*/ 5481939 w 5481939"/>
              <a:gd name="connsiteY2" fmla="*/ 5157788 h 5157788"/>
              <a:gd name="connsiteX3" fmla="*/ 585903 w 5481939"/>
              <a:gd name="connsiteY3" fmla="*/ 5153180 h 5157788"/>
              <a:gd name="connsiteX4" fmla="*/ 1630664 w 5481939"/>
              <a:gd name="connsiteY4" fmla="*/ 3429000 h 5157788"/>
              <a:gd name="connsiteX5" fmla="*/ 2746143 w 5481939"/>
              <a:gd name="connsiteY5" fmla="*/ 0 h 5157788"/>
              <a:gd name="connsiteX0" fmla="*/ 2838053 w 5573849"/>
              <a:gd name="connsiteY0" fmla="*/ 0 h 5157788"/>
              <a:gd name="connsiteX1" fmla="*/ 5573849 w 5573849"/>
              <a:gd name="connsiteY1" fmla="*/ 0 h 5157788"/>
              <a:gd name="connsiteX2" fmla="*/ 5573849 w 5573849"/>
              <a:gd name="connsiteY2" fmla="*/ 5157788 h 5157788"/>
              <a:gd name="connsiteX3" fmla="*/ 677813 w 5573849"/>
              <a:gd name="connsiteY3" fmla="*/ 5153180 h 5157788"/>
              <a:gd name="connsiteX4" fmla="*/ 1001849 w 5573849"/>
              <a:gd name="connsiteY4" fmla="*/ 3389965 h 5157788"/>
              <a:gd name="connsiteX5" fmla="*/ 2838053 w 5573849"/>
              <a:gd name="connsiteY5" fmla="*/ 0 h 5157788"/>
              <a:gd name="connsiteX0" fmla="*/ 2838053 w 5573849"/>
              <a:gd name="connsiteY0" fmla="*/ 0 h 5157788"/>
              <a:gd name="connsiteX1" fmla="*/ 5573849 w 5573849"/>
              <a:gd name="connsiteY1" fmla="*/ 0 h 5157788"/>
              <a:gd name="connsiteX2" fmla="*/ 5573849 w 5573849"/>
              <a:gd name="connsiteY2" fmla="*/ 5157788 h 5157788"/>
              <a:gd name="connsiteX3" fmla="*/ 677813 w 5573849"/>
              <a:gd name="connsiteY3" fmla="*/ 5153180 h 5157788"/>
              <a:gd name="connsiteX4" fmla="*/ 1001849 w 5573849"/>
              <a:gd name="connsiteY4" fmla="*/ 3389965 h 5157788"/>
              <a:gd name="connsiteX5" fmla="*/ 2838053 w 5573849"/>
              <a:gd name="connsiteY5" fmla="*/ 0 h 5157788"/>
              <a:gd name="connsiteX0" fmla="*/ 2838053 w 5573849"/>
              <a:gd name="connsiteY0" fmla="*/ 0 h 5157788"/>
              <a:gd name="connsiteX1" fmla="*/ 5573849 w 5573849"/>
              <a:gd name="connsiteY1" fmla="*/ 0 h 5157788"/>
              <a:gd name="connsiteX2" fmla="*/ 5573849 w 5573849"/>
              <a:gd name="connsiteY2" fmla="*/ 5157788 h 5157788"/>
              <a:gd name="connsiteX3" fmla="*/ 677813 w 5573849"/>
              <a:gd name="connsiteY3" fmla="*/ 5153180 h 5157788"/>
              <a:gd name="connsiteX4" fmla="*/ 1001849 w 5573849"/>
              <a:gd name="connsiteY4" fmla="*/ 3389965 h 5157788"/>
              <a:gd name="connsiteX5" fmla="*/ 2838053 w 5573849"/>
              <a:gd name="connsiteY5" fmla="*/ 0 h 5157788"/>
              <a:gd name="connsiteX0" fmla="*/ 2838053 w 5573849"/>
              <a:gd name="connsiteY0" fmla="*/ 0 h 5157788"/>
              <a:gd name="connsiteX1" fmla="*/ 5573849 w 5573849"/>
              <a:gd name="connsiteY1" fmla="*/ 0 h 5157788"/>
              <a:gd name="connsiteX2" fmla="*/ 5573849 w 5573849"/>
              <a:gd name="connsiteY2" fmla="*/ 5157788 h 5157788"/>
              <a:gd name="connsiteX3" fmla="*/ 677813 w 5573849"/>
              <a:gd name="connsiteY3" fmla="*/ 5153180 h 5157788"/>
              <a:gd name="connsiteX4" fmla="*/ 1001849 w 5573849"/>
              <a:gd name="connsiteY4" fmla="*/ 3389965 h 5157788"/>
              <a:gd name="connsiteX5" fmla="*/ 2838053 w 5573849"/>
              <a:gd name="connsiteY5" fmla="*/ 0 h 5157788"/>
              <a:gd name="connsiteX0" fmla="*/ 3574235 w 6310031"/>
              <a:gd name="connsiteY0" fmla="*/ 0 h 5157788"/>
              <a:gd name="connsiteX1" fmla="*/ 6310031 w 6310031"/>
              <a:gd name="connsiteY1" fmla="*/ 0 h 5157788"/>
              <a:gd name="connsiteX2" fmla="*/ 6310031 w 6310031"/>
              <a:gd name="connsiteY2" fmla="*/ 5157788 h 5157788"/>
              <a:gd name="connsiteX3" fmla="*/ 585903 w 6310031"/>
              <a:gd name="connsiteY3" fmla="*/ 5153180 h 5157788"/>
              <a:gd name="connsiteX4" fmla="*/ 1738031 w 6310031"/>
              <a:gd name="connsiteY4" fmla="*/ 3389965 h 5157788"/>
              <a:gd name="connsiteX5" fmla="*/ 3574235 w 6310031"/>
              <a:gd name="connsiteY5" fmla="*/ 0 h 5157788"/>
              <a:gd name="connsiteX0" fmla="*/ 2988332 w 5724128"/>
              <a:gd name="connsiteY0" fmla="*/ 0 h 5157788"/>
              <a:gd name="connsiteX1" fmla="*/ 5724128 w 5724128"/>
              <a:gd name="connsiteY1" fmla="*/ 0 h 5157788"/>
              <a:gd name="connsiteX2" fmla="*/ 5724128 w 5724128"/>
              <a:gd name="connsiteY2" fmla="*/ 5157788 h 5157788"/>
              <a:gd name="connsiteX3" fmla="*/ 0 w 5724128"/>
              <a:gd name="connsiteY3" fmla="*/ 5153180 h 5157788"/>
              <a:gd name="connsiteX4" fmla="*/ 1152128 w 5724128"/>
              <a:gd name="connsiteY4" fmla="*/ 3389965 h 5157788"/>
              <a:gd name="connsiteX5" fmla="*/ 2988332 w 5724128"/>
              <a:gd name="connsiteY5" fmla="*/ 0 h 5157788"/>
              <a:gd name="connsiteX0" fmla="*/ 2988332 w 5724128"/>
              <a:gd name="connsiteY0" fmla="*/ 0 h 5157788"/>
              <a:gd name="connsiteX1" fmla="*/ 5724128 w 5724128"/>
              <a:gd name="connsiteY1" fmla="*/ 0 h 5157788"/>
              <a:gd name="connsiteX2" fmla="*/ 5724128 w 5724128"/>
              <a:gd name="connsiteY2" fmla="*/ 5157788 h 5157788"/>
              <a:gd name="connsiteX3" fmla="*/ 0 w 5724128"/>
              <a:gd name="connsiteY3" fmla="*/ 5153180 h 5157788"/>
              <a:gd name="connsiteX4" fmla="*/ 1152128 w 5724128"/>
              <a:gd name="connsiteY4" fmla="*/ 3389965 h 5157788"/>
              <a:gd name="connsiteX5" fmla="*/ 2988332 w 5724128"/>
              <a:gd name="connsiteY5" fmla="*/ 0 h 5157788"/>
              <a:gd name="connsiteX0" fmla="*/ 2988332 w 5724128"/>
              <a:gd name="connsiteY0" fmla="*/ 0 h 5157788"/>
              <a:gd name="connsiteX1" fmla="*/ 5724128 w 5724128"/>
              <a:gd name="connsiteY1" fmla="*/ 0 h 5157788"/>
              <a:gd name="connsiteX2" fmla="*/ 5724128 w 5724128"/>
              <a:gd name="connsiteY2" fmla="*/ 5157788 h 5157788"/>
              <a:gd name="connsiteX3" fmla="*/ 0 w 5724128"/>
              <a:gd name="connsiteY3" fmla="*/ 5153180 h 5157788"/>
              <a:gd name="connsiteX4" fmla="*/ 1152128 w 5724128"/>
              <a:gd name="connsiteY4" fmla="*/ 3389965 h 5157788"/>
              <a:gd name="connsiteX5" fmla="*/ 2988332 w 5724128"/>
              <a:gd name="connsiteY5" fmla="*/ 0 h 5157788"/>
              <a:gd name="connsiteX0" fmla="*/ 2988332 w 5724128"/>
              <a:gd name="connsiteY0" fmla="*/ 0 h 5157788"/>
              <a:gd name="connsiteX1" fmla="*/ 5724128 w 5724128"/>
              <a:gd name="connsiteY1" fmla="*/ 0 h 5157788"/>
              <a:gd name="connsiteX2" fmla="*/ 5724128 w 5724128"/>
              <a:gd name="connsiteY2" fmla="*/ 5157788 h 5157788"/>
              <a:gd name="connsiteX3" fmla="*/ 0 w 5724128"/>
              <a:gd name="connsiteY3" fmla="*/ 5153180 h 5157788"/>
              <a:gd name="connsiteX4" fmla="*/ 1152128 w 5724128"/>
              <a:gd name="connsiteY4" fmla="*/ 3389965 h 5157788"/>
              <a:gd name="connsiteX5" fmla="*/ 2988332 w 5724128"/>
              <a:gd name="connsiteY5" fmla="*/ 0 h 5157788"/>
              <a:gd name="connsiteX0" fmla="*/ 2988332 w 5724128"/>
              <a:gd name="connsiteY0" fmla="*/ 0 h 5157788"/>
              <a:gd name="connsiteX1" fmla="*/ 5724128 w 5724128"/>
              <a:gd name="connsiteY1" fmla="*/ 0 h 5157788"/>
              <a:gd name="connsiteX2" fmla="*/ 5724128 w 5724128"/>
              <a:gd name="connsiteY2" fmla="*/ 5157788 h 5157788"/>
              <a:gd name="connsiteX3" fmla="*/ 0 w 5724128"/>
              <a:gd name="connsiteY3" fmla="*/ 5153180 h 5157788"/>
              <a:gd name="connsiteX4" fmla="*/ 1296143 w 5724128"/>
              <a:gd name="connsiteY4" fmla="*/ 3461908 h 5157788"/>
              <a:gd name="connsiteX5" fmla="*/ 2988332 w 5724128"/>
              <a:gd name="connsiteY5" fmla="*/ 0 h 5157788"/>
              <a:gd name="connsiteX0" fmla="*/ 2988333 w 5724129"/>
              <a:gd name="connsiteY0" fmla="*/ 0 h 5157788"/>
              <a:gd name="connsiteX1" fmla="*/ 5724129 w 5724129"/>
              <a:gd name="connsiteY1" fmla="*/ 0 h 5157788"/>
              <a:gd name="connsiteX2" fmla="*/ 5724129 w 5724129"/>
              <a:gd name="connsiteY2" fmla="*/ 5157788 h 5157788"/>
              <a:gd name="connsiteX3" fmla="*/ 0 w 5724129"/>
              <a:gd name="connsiteY3" fmla="*/ 5153180 h 5157788"/>
              <a:gd name="connsiteX4" fmla="*/ 1296144 w 5724129"/>
              <a:gd name="connsiteY4" fmla="*/ 3461908 h 5157788"/>
              <a:gd name="connsiteX5" fmla="*/ 2988333 w 5724129"/>
              <a:gd name="connsiteY5" fmla="*/ 0 h 5157788"/>
              <a:gd name="connsiteX0" fmla="*/ 2988333 w 5724129"/>
              <a:gd name="connsiteY0" fmla="*/ 0 h 5157788"/>
              <a:gd name="connsiteX1" fmla="*/ 5724129 w 5724129"/>
              <a:gd name="connsiteY1" fmla="*/ 0 h 5157788"/>
              <a:gd name="connsiteX2" fmla="*/ 5724129 w 5724129"/>
              <a:gd name="connsiteY2" fmla="*/ 5157788 h 5157788"/>
              <a:gd name="connsiteX3" fmla="*/ 0 w 5724129"/>
              <a:gd name="connsiteY3" fmla="*/ 5153180 h 5157788"/>
              <a:gd name="connsiteX4" fmla="*/ 1296144 w 5724129"/>
              <a:gd name="connsiteY4" fmla="*/ 3461908 h 5157788"/>
              <a:gd name="connsiteX5" fmla="*/ 2988333 w 5724129"/>
              <a:gd name="connsiteY5" fmla="*/ 0 h 5157788"/>
              <a:gd name="connsiteX0" fmla="*/ 2988333 w 5724129"/>
              <a:gd name="connsiteY0" fmla="*/ 0 h 5157788"/>
              <a:gd name="connsiteX1" fmla="*/ 5724129 w 5724129"/>
              <a:gd name="connsiteY1" fmla="*/ 0 h 5157788"/>
              <a:gd name="connsiteX2" fmla="*/ 5724129 w 5724129"/>
              <a:gd name="connsiteY2" fmla="*/ 5157788 h 5157788"/>
              <a:gd name="connsiteX3" fmla="*/ 0 w 5724129"/>
              <a:gd name="connsiteY3" fmla="*/ 5153180 h 5157788"/>
              <a:gd name="connsiteX4" fmla="*/ 1296144 w 5724129"/>
              <a:gd name="connsiteY4" fmla="*/ 3461908 h 5157788"/>
              <a:gd name="connsiteX5" fmla="*/ 2988333 w 5724129"/>
              <a:gd name="connsiteY5" fmla="*/ 0 h 5157788"/>
              <a:gd name="connsiteX0" fmla="*/ 2988333 w 5724129"/>
              <a:gd name="connsiteY0" fmla="*/ 0 h 5157788"/>
              <a:gd name="connsiteX1" fmla="*/ 5724129 w 5724129"/>
              <a:gd name="connsiteY1" fmla="*/ 0 h 5157788"/>
              <a:gd name="connsiteX2" fmla="*/ 5724129 w 5724129"/>
              <a:gd name="connsiteY2" fmla="*/ 5157788 h 5157788"/>
              <a:gd name="connsiteX3" fmla="*/ 0 w 5724129"/>
              <a:gd name="connsiteY3" fmla="*/ 5153180 h 5157788"/>
              <a:gd name="connsiteX4" fmla="*/ 1152129 w 5724129"/>
              <a:gd name="connsiteY4" fmla="*/ 3425937 h 5157788"/>
              <a:gd name="connsiteX5" fmla="*/ 2988333 w 5724129"/>
              <a:gd name="connsiteY5" fmla="*/ 0 h 5157788"/>
              <a:gd name="connsiteX0" fmla="*/ 2988333 w 5724129"/>
              <a:gd name="connsiteY0" fmla="*/ 0 h 5157788"/>
              <a:gd name="connsiteX1" fmla="*/ 5724129 w 5724129"/>
              <a:gd name="connsiteY1" fmla="*/ 0 h 5157788"/>
              <a:gd name="connsiteX2" fmla="*/ 5724129 w 5724129"/>
              <a:gd name="connsiteY2" fmla="*/ 5157788 h 5157788"/>
              <a:gd name="connsiteX3" fmla="*/ 0 w 5724129"/>
              <a:gd name="connsiteY3" fmla="*/ 5153180 h 5157788"/>
              <a:gd name="connsiteX4" fmla="*/ 1152129 w 5724129"/>
              <a:gd name="connsiteY4" fmla="*/ 3425937 h 5157788"/>
              <a:gd name="connsiteX5" fmla="*/ 2988333 w 5724129"/>
              <a:gd name="connsiteY5" fmla="*/ 0 h 5157788"/>
              <a:gd name="connsiteX0" fmla="*/ 2988333 w 5724129"/>
              <a:gd name="connsiteY0" fmla="*/ 0 h 5157788"/>
              <a:gd name="connsiteX1" fmla="*/ 5724129 w 5724129"/>
              <a:gd name="connsiteY1" fmla="*/ 0 h 5157788"/>
              <a:gd name="connsiteX2" fmla="*/ 5724129 w 5724129"/>
              <a:gd name="connsiteY2" fmla="*/ 5157788 h 5157788"/>
              <a:gd name="connsiteX3" fmla="*/ 0 w 5724129"/>
              <a:gd name="connsiteY3" fmla="*/ 5153180 h 5157788"/>
              <a:gd name="connsiteX4" fmla="*/ 1152129 w 5724129"/>
              <a:gd name="connsiteY4" fmla="*/ 3425937 h 5157788"/>
              <a:gd name="connsiteX5" fmla="*/ 2988333 w 5724129"/>
              <a:gd name="connsiteY5" fmla="*/ 0 h 5157788"/>
              <a:gd name="connsiteX0" fmla="*/ 2988333 w 5724129"/>
              <a:gd name="connsiteY0" fmla="*/ 0 h 5157788"/>
              <a:gd name="connsiteX1" fmla="*/ 5724129 w 5724129"/>
              <a:gd name="connsiteY1" fmla="*/ 0 h 5157788"/>
              <a:gd name="connsiteX2" fmla="*/ 5724129 w 5724129"/>
              <a:gd name="connsiteY2" fmla="*/ 5157788 h 5157788"/>
              <a:gd name="connsiteX3" fmla="*/ 0 w 5724129"/>
              <a:gd name="connsiteY3" fmla="*/ 5153180 h 5157788"/>
              <a:gd name="connsiteX4" fmla="*/ 1152129 w 5724129"/>
              <a:gd name="connsiteY4" fmla="*/ 3425937 h 5157788"/>
              <a:gd name="connsiteX5" fmla="*/ 2988333 w 5724129"/>
              <a:gd name="connsiteY5" fmla="*/ 0 h 5157788"/>
              <a:gd name="connsiteX0" fmla="*/ 3024336 w 5760132"/>
              <a:gd name="connsiteY0" fmla="*/ 0 h 5157788"/>
              <a:gd name="connsiteX1" fmla="*/ 5760132 w 5760132"/>
              <a:gd name="connsiteY1" fmla="*/ 0 h 5157788"/>
              <a:gd name="connsiteX2" fmla="*/ 5760132 w 5760132"/>
              <a:gd name="connsiteY2" fmla="*/ 5157788 h 5157788"/>
              <a:gd name="connsiteX3" fmla="*/ 0 w 5760132"/>
              <a:gd name="connsiteY3" fmla="*/ 5153180 h 5157788"/>
              <a:gd name="connsiteX4" fmla="*/ 1188132 w 5760132"/>
              <a:gd name="connsiteY4" fmla="*/ 3425937 h 5157788"/>
              <a:gd name="connsiteX5" fmla="*/ 3024336 w 5760132"/>
              <a:gd name="connsiteY5" fmla="*/ 0 h 5157788"/>
              <a:gd name="connsiteX0" fmla="*/ 3024336 w 5760132"/>
              <a:gd name="connsiteY0" fmla="*/ 0 h 5157788"/>
              <a:gd name="connsiteX1" fmla="*/ 5760132 w 5760132"/>
              <a:gd name="connsiteY1" fmla="*/ 0 h 5157788"/>
              <a:gd name="connsiteX2" fmla="*/ 5760132 w 5760132"/>
              <a:gd name="connsiteY2" fmla="*/ 5157788 h 5157788"/>
              <a:gd name="connsiteX3" fmla="*/ 0 w 5760132"/>
              <a:gd name="connsiteY3" fmla="*/ 5153180 h 5157788"/>
              <a:gd name="connsiteX4" fmla="*/ 2736304 w 5760132"/>
              <a:gd name="connsiteY4" fmla="*/ 3461908 h 5157788"/>
              <a:gd name="connsiteX5" fmla="*/ 3024336 w 5760132"/>
              <a:gd name="connsiteY5" fmla="*/ 0 h 5157788"/>
              <a:gd name="connsiteX0" fmla="*/ 3024336 w 5760132"/>
              <a:gd name="connsiteY0" fmla="*/ 0 h 5157788"/>
              <a:gd name="connsiteX1" fmla="*/ 5760132 w 5760132"/>
              <a:gd name="connsiteY1" fmla="*/ 0 h 5157788"/>
              <a:gd name="connsiteX2" fmla="*/ 5760132 w 5760132"/>
              <a:gd name="connsiteY2" fmla="*/ 5157788 h 5157788"/>
              <a:gd name="connsiteX3" fmla="*/ 0 w 5760132"/>
              <a:gd name="connsiteY3" fmla="*/ 5153180 h 5157788"/>
              <a:gd name="connsiteX4" fmla="*/ 2736304 w 5760132"/>
              <a:gd name="connsiteY4" fmla="*/ 3461908 h 5157788"/>
              <a:gd name="connsiteX5" fmla="*/ 3024336 w 5760132"/>
              <a:gd name="connsiteY5" fmla="*/ 0 h 5157788"/>
              <a:gd name="connsiteX0" fmla="*/ 2160240 w 4896036"/>
              <a:gd name="connsiteY0" fmla="*/ 0 h 5157788"/>
              <a:gd name="connsiteX1" fmla="*/ 4896036 w 4896036"/>
              <a:gd name="connsiteY1" fmla="*/ 0 h 5157788"/>
              <a:gd name="connsiteX2" fmla="*/ 4896036 w 4896036"/>
              <a:gd name="connsiteY2" fmla="*/ 5157788 h 5157788"/>
              <a:gd name="connsiteX3" fmla="*/ 0 w 4896036"/>
              <a:gd name="connsiteY3" fmla="*/ 5153180 h 5157788"/>
              <a:gd name="connsiteX4" fmla="*/ 1872208 w 4896036"/>
              <a:gd name="connsiteY4" fmla="*/ 3461908 h 5157788"/>
              <a:gd name="connsiteX5" fmla="*/ 2160240 w 4896036"/>
              <a:gd name="connsiteY5" fmla="*/ 0 h 5157788"/>
              <a:gd name="connsiteX0" fmla="*/ 2232248 w 4968044"/>
              <a:gd name="connsiteY0" fmla="*/ 0 h 5157788"/>
              <a:gd name="connsiteX1" fmla="*/ 4968044 w 4968044"/>
              <a:gd name="connsiteY1" fmla="*/ 0 h 5157788"/>
              <a:gd name="connsiteX2" fmla="*/ 4968044 w 4968044"/>
              <a:gd name="connsiteY2" fmla="*/ 5157788 h 5157788"/>
              <a:gd name="connsiteX3" fmla="*/ 0 w 4968044"/>
              <a:gd name="connsiteY3" fmla="*/ 5153180 h 5157788"/>
              <a:gd name="connsiteX4" fmla="*/ 1944216 w 4968044"/>
              <a:gd name="connsiteY4" fmla="*/ 3461908 h 5157788"/>
              <a:gd name="connsiteX5" fmla="*/ 2232248 w 4968044"/>
              <a:gd name="connsiteY5" fmla="*/ 0 h 5157788"/>
              <a:gd name="connsiteX0" fmla="*/ 2207679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919647 w 4943475"/>
              <a:gd name="connsiteY4" fmla="*/ 3461908 h 5157788"/>
              <a:gd name="connsiteX5" fmla="*/ 2207679 w 4943475"/>
              <a:gd name="connsiteY5" fmla="*/ 0 h 5157788"/>
              <a:gd name="connsiteX0" fmla="*/ 2963763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919647 w 4943475"/>
              <a:gd name="connsiteY4" fmla="*/ 3461908 h 5157788"/>
              <a:gd name="connsiteX5" fmla="*/ 2963763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919647 w 4943475"/>
              <a:gd name="connsiteY4" fmla="*/ 3461908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092200 w 4943475"/>
              <a:gd name="connsiteY4" fmla="*/ 2634556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71575 w 4943475"/>
              <a:gd name="connsiteY4" fmla="*/ 2634556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184275 w 4943475"/>
              <a:gd name="connsiteY4" fmla="*/ 2632896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184275 w 4943475"/>
              <a:gd name="connsiteY4" fmla="*/ 2632896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184275 w 4943475"/>
              <a:gd name="connsiteY4" fmla="*/ 2632896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184275 w 4943475"/>
              <a:gd name="connsiteY4" fmla="*/ 2632896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343583 w 4943475"/>
              <a:gd name="connsiteY4" fmla="*/ 2634556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675731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675731 w 4943475"/>
              <a:gd name="connsiteY5" fmla="*/ 0 h 5157788"/>
              <a:gd name="connsiteX0" fmla="*/ 2675731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675731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711735 w 4943475"/>
              <a:gd name="connsiteY0" fmla="*/ 0 h 5157788"/>
              <a:gd name="connsiteX1" fmla="*/ 4943475 w 4943475"/>
              <a:gd name="connsiteY1" fmla="*/ 0 h 5157788"/>
              <a:gd name="connsiteX2" fmla="*/ 4943475 w 4943475"/>
              <a:gd name="connsiteY2" fmla="*/ 5157788 h 5157788"/>
              <a:gd name="connsiteX3" fmla="*/ 0 w 4943475"/>
              <a:gd name="connsiteY3" fmla="*/ 5153180 h 5157788"/>
              <a:gd name="connsiteX4" fmla="*/ 1235571 w 4943475"/>
              <a:gd name="connsiteY4" fmla="*/ 2562613 h 5157788"/>
              <a:gd name="connsiteX5" fmla="*/ 2711735 w 4943475"/>
              <a:gd name="connsiteY5" fmla="*/ 0 h 5157788"/>
              <a:gd name="connsiteX0" fmla="*/ 2719672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19672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 name="connsiteX0" fmla="*/ 2706687 w 4951412"/>
              <a:gd name="connsiteY0" fmla="*/ 0 h 5157788"/>
              <a:gd name="connsiteX1" fmla="*/ 4951412 w 4951412"/>
              <a:gd name="connsiteY1" fmla="*/ 0 h 5157788"/>
              <a:gd name="connsiteX2" fmla="*/ 4951412 w 4951412"/>
              <a:gd name="connsiteY2" fmla="*/ 5157788 h 5157788"/>
              <a:gd name="connsiteX3" fmla="*/ 0 w 4951412"/>
              <a:gd name="connsiteY3" fmla="*/ 5153180 h 5157788"/>
              <a:gd name="connsiteX4" fmla="*/ 1243508 w 4951412"/>
              <a:gd name="connsiteY4" fmla="*/ 2562613 h 5157788"/>
              <a:gd name="connsiteX5" fmla="*/ 2706687 w 4951412"/>
              <a:gd name="connsiteY5" fmla="*/ 0 h 515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1412" h="5157788">
                <a:moveTo>
                  <a:pt x="2706687" y="0"/>
                </a:moveTo>
                <a:lnTo>
                  <a:pt x="4951412" y="0"/>
                </a:lnTo>
                <a:lnTo>
                  <a:pt x="4951412" y="5157788"/>
                </a:lnTo>
                <a:lnTo>
                  <a:pt x="0" y="5153180"/>
                </a:lnTo>
                <a:cubicBezTo>
                  <a:pt x="84411" y="4542509"/>
                  <a:pt x="183041" y="4024723"/>
                  <a:pt x="1243508" y="2562613"/>
                </a:cubicBezTo>
                <a:cubicBezTo>
                  <a:pt x="1867447" y="1704780"/>
                  <a:pt x="2665955" y="709265"/>
                  <a:pt x="2706687" y="0"/>
                </a:cubicBezTo>
                <a:close/>
              </a:path>
            </a:pathLst>
          </a:custGeom>
          <a:solidFill>
            <a:schemeClr val="bg2"/>
          </a:solidFill>
          <a:ln w="3175">
            <a:noFill/>
          </a:ln>
        </p:spPr>
        <p:txBody>
          <a:bodyPr tIns="720000" anchor="ctr" anchorCtr="0"/>
          <a:lstStyle>
            <a:lvl1pPr algn="ctr">
              <a:defRPr sz="1500">
                <a:solidFill>
                  <a:schemeClr val="bg1"/>
                </a:solidFill>
              </a:defRPr>
            </a:lvl1pPr>
          </a:lstStyle>
          <a:p>
            <a:r>
              <a:rPr lang="en-GB" noProof="0" dirty="0"/>
              <a:t>Select your own photo</a:t>
            </a:r>
          </a:p>
        </p:txBody>
      </p:sp>
      <p:sp>
        <p:nvSpPr>
          <p:cNvPr id="13" name="Espace réservé du texte 4"/>
          <p:cNvSpPr>
            <a:spLocks noGrp="1"/>
          </p:cNvSpPr>
          <p:nvPr>
            <p:ph type="body" sz="quarter" idx="19"/>
          </p:nvPr>
        </p:nvSpPr>
        <p:spPr>
          <a:xfrm>
            <a:off x="5580063" y="4083917"/>
            <a:ext cx="3563937" cy="275641"/>
          </a:xfrm>
          <a:solidFill>
            <a:schemeClr val="bg1">
              <a:alpha val="60000"/>
            </a:schemeClr>
          </a:solidFill>
        </p:spPr>
        <p:txBody>
          <a:bodyPr anchor="ctr" anchorCtr="0"/>
          <a:lstStyle>
            <a:lvl1pPr algn="ctr">
              <a:defRPr sz="1050" b="0" i="1"/>
            </a:lvl1pPr>
            <a:lvl2pPr algn="ctr">
              <a:defRPr sz="1000" b="0" i="1"/>
            </a:lvl2pPr>
            <a:lvl3pPr algn="ctr">
              <a:defRPr sz="900" b="0" i="1"/>
            </a:lvl3pPr>
            <a:lvl4pPr algn="ctr">
              <a:defRPr sz="900" b="0" i="1"/>
            </a:lvl4pPr>
            <a:lvl5pPr algn="ctr">
              <a:defRPr sz="800" b="0"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757630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060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76" y="205181"/>
            <a:ext cx="3008181" cy="871469"/>
          </a:xfrm>
        </p:spPr>
        <p:txBody>
          <a:bodyPr anchor="b"/>
          <a:lstStyle>
            <a:lvl1pPr algn="l">
              <a:defRPr sz="1428" b="1"/>
            </a:lvl1pPr>
          </a:lstStyle>
          <a:p>
            <a:r>
              <a:rPr lang="en-US"/>
              <a:t>Click to edit Master title style</a:t>
            </a:r>
            <a:endParaRPr lang="en-GB"/>
          </a:p>
        </p:txBody>
      </p:sp>
      <p:sp>
        <p:nvSpPr>
          <p:cNvPr id="3" name="Content Placeholder 2"/>
          <p:cNvSpPr>
            <a:spLocks noGrp="1"/>
          </p:cNvSpPr>
          <p:nvPr>
            <p:ph idx="1"/>
          </p:nvPr>
        </p:nvSpPr>
        <p:spPr>
          <a:xfrm>
            <a:off x="3575611" y="205179"/>
            <a:ext cx="5110921" cy="4389739"/>
          </a:xfrm>
        </p:spPr>
        <p:txBody>
          <a:bodyPr/>
          <a:lstStyle>
            <a:lvl1pPr>
              <a:defRPr sz="2177"/>
            </a:lvl1pPr>
            <a:lvl2pPr>
              <a:defRPr sz="1973"/>
            </a:lvl2pPr>
            <a:lvl3pPr>
              <a:defRPr sz="1632"/>
            </a:lvl3pPr>
            <a:lvl4pPr>
              <a:defRPr sz="1428"/>
            </a:lvl4pPr>
            <a:lvl5pPr>
              <a:defRPr sz="1428"/>
            </a:lvl5pPr>
            <a:lvl6pPr>
              <a:defRPr sz="1428"/>
            </a:lvl6pPr>
            <a:lvl7pPr>
              <a:defRPr sz="1428"/>
            </a:lvl7pPr>
            <a:lvl8pPr>
              <a:defRPr sz="1428"/>
            </a:lvl8pPr>
            <a:lvl9pPr>
              <a:defRPr sz="14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476" y="1076650"/>
            <a:ext cx="3008181" cy="3518270"/>
          </a:xfrm>
        </p:spPr>
        <p:txBody>
          <a:bodyPr/>
          <a:lstStyle>
            <a:lvl1pPr marL="0" indent="0">
              <a:buNone/>
              <a:defRPr sz="952"/>
            </a:lvl1pPr>
            <a:lvl2pPr marL="310769" indent="0">
              <a:buNone/>
              <a:defRPr sz="884"/>
            </a:lvl2pPr>
            <a:lvl3pPr marL="621535" indent="0">
              <a:buNone/>
              <a:defRPr sz="680"/>
            </a:lvl3pPr>
            <a:lvl4pPr marL="932304" indent="0">
              <a:buNone/>
              <a:defRPr sz="612"/>
            </a:lvl4pPr>
            <a:lvl5pPr marL="1243072" indent="0">
              <a:buNone/>
              <a:defRPr sz="612"/>
            </a:lvl5pPr>
            <a:lvl6pPr marL="1553840" indent="0">
              <a:buNone/>
              <a:defRPr sz="612"/>
            </a:lvl6pPr>
            <a:lvl7pPr marL="1864608" indent="0">
              <a:buNone/>
              <a:defRPr sz="612"/>
            </a:lvl7pPr>
            <a:lvl8pPr marL="2175376" indent="0">
              <a:buNone/>
              <a:defRPr sz="612"/>
            </a:lvl8pPr>
            <a:lvl9pPr marL="2486143" indent="0">
              <a:buNone/>
              <a:defRPr sz="612"/>
            </a:lvl9pPr>
          </a:lstStyle>
          <a:p>
            <a:pPr lvl="0"/>
            <a:r>
              <a:rPr lang="en-US"/>
              <a:t>Click to edit Master text styles</a:t>
            </a:r>
          </a:p>
        </p:txBody>
      </p:sp>
    </p:spTree>
    <p:extLst>
      <p:ext uri="{BB962C8B-B14F-4D97-AF65-F5344CB8AC3E}">
        <p14:creationId xmlns:p14="http://schemas.microsoft.com/office/powerpoint/2010/main" val="839368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881" y="3600342"/>
            <a:ext cx="5486943" cy="425475"/>
          </a:xfrm>
        </p:spPr>
        <p:txBody>
          <a:bodyPr anchor="b"/>
          <a:lstStyle>
            <a:lvl1pPr algn="l">
              <a:defRPr sz="1428" b="1"/>
            </a:lvl1pPr>
          </a:lstStyle>
          <a:p>
            <a:r>
              <a:rPr lang="en-US"/>
              <a:t>Click to edit Master title style</a:t>
            </a:r>
            <a:endParaRPr lang="en-GB"/>
          </a:p>
        </p:txBody>
      </p:sp>
      <p:sp>
        <p:nvSpPr>
          <p:cNvPr id="3" name="Picture Placeholder 2"/>
          <p:cNvSpPr>
            <a:spLocks noGrp="1"/>
          </p:cNvSpPr>
          <p:nvPr>
            <p:ph type="pic" idx="1"/>
          </p:nvPr>
        </p:nvSpPr>
        <p:spPr>
          <a:xfrm>
            <a:off x="1791881" y="460032"/>
            <a:ext cx="5486943" cy="3085236"/>
          </a:xfrm>
        </p:spPr>
        <p:txBody>
          <a:bodyPr/>
          <a:lstStyle>
            <a:lvl1pPr marL="0" indent="0">
              <a:buNone/>
              <a:defRPr sz="2177"/>
            </a:lvl1pPr>
            <a:lvl2pPr marL="310769" indent="0">
              <a:buNone/>
              <a:defRPr sz="1973"/>
            </a:lvl2pPr>
            <a:lvl3pPr marL="621535" indent="0">
              <a:buNone/>
              <a:defRPr sz="1632"/>
            </a:lvl3pPr>
            <a:lvl4pPr marL="932304" indent="0">
              <a:buNone/>
              <a:defRPr sz="1428"/>
            </a:lvl4pPr>
            <a:lvl5pPr marL="1243072" indent="0">
              <a:buNone/>
              <a:defRPr sz="1428"/>
            </a:lvl5pPr>
            <a:lvl6pPr marL="1553840" indent="0">
              <a:buNone/>
              <a:defRPr sz="1428"/>
            </a:lvl6pPr>
            <a:lvl7pPr marL="1864608" indent="0">
              <a:buNone/>
              <a:defRPr sz="1428"/>
            </a:lvl7pPr>
            <a:lvl8pPr marL="2175376" indent="0">
              <a:buNone/>
              <a:defRPr sz="1428"/>
            </a:lvl8pPr>
            <a:lvl9pPr marL="2486143" indent="0">
              <a:buNone/>
              <a:defRPr sz="1428"/>
            </a:lvl9pPr>
          </a:lstStyle>
          <a:p>
            <a:endParaRPr lang="en-GB"/>
          </a:p>
        </p:txBody>
      </p:sp>
      <p:sp>
        <p:nvSpPr>
          <p:cNvPr id="4" name="Text Placeholder 3"/>
          <p:cNvSpPr>
            <a:spLocks noGrp="1"/>
          </p:cNvSpPr>
          <p:nvPr>
            <p:ph type="body" sz="half" idx="2"/>
          </p:nvPr>
        </p:nvSpPr>
        <p:spPr>
          <a:xfrm>
            <a:off x="1791881" y="4025818"/>
            <a:ext cx="5486943" cy="603657"/>
          </a:xfrm>
        </p:spPr>
        <p:txBody>
          <a:bodyPr/>
          <a:lstStyle>
            <a:lvl1pPr marL="0" indent="0">
              <a:buNone/>
              <a:defRPr sz="952"/>
            </a:lvl1pPr>
            <a:lvl2pPr marL="310769" indent="0">
              <a:buNone/>
              <a:defRPr sz="884"/>
            </a:lvl2pPr>
            <a:lvl3pPr marL="621535" indent="0">
              <a:buNone/>
              <a:defRPr sz="680"/>
            </a:lvl3pPr>
            <a:lvl4pPr marL="932304" indent="0">
              <a:buNone/>
              <a:defRPr sz="612"/>
            </a:lvl4pPr>
            <a:lvl5pPr marL="1243072" indent="0">
              <a:buNone/>
              <a:defRPr sz="612"/>
            </a:lvl5pPr>
            <a:lvl6pPr marL="1553840" indent="0">
              <a:buNone/>
              <a:defRPr sz="612"/>
            </a:lvl6pPr>
            <a:lvl7pPr marL="1864608" indent="0">
              <a:buNone/>
              <a:defRPr sz="612"/>
            </a:lvl7pPr>
            <a:lvl8pPr marL="2175376" indent="0">
              <a:buNone/>
              <a:defRPr sz="612"/>
            </a:lvl8pPr>
            <a:lvl9pPr marL="2486143" indent="0">
              <a:buNone/>
              <a:defRPr sz="612"/>
            </a:lvl9pPr>
          </a:lstStyle>
          <a:p>
            <a:pPr lvl="0"/>
            <a:r>
              <a:rPr lang="en-US"/>
              <a:t>Click to edit Master text styles</a:t>
            </a:r>
          </a:p>
        </p:txBody>
      </p:sp>
    </p:spTree>
    <p:extLst>
      <p:ext uri="{BB962C8B-B14F-4D97-AF65-F5344CB8AC3E}">
        <p14:creationId xmlns:p14="http://schemas.microsoft.com/office/powerpoint/2010/main" val="39786349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345225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
            <a:ext cx="2286000" cy="449448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0" y="1"/>
            <a:ext cx="6727682" cy="44944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600832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asic Slide Title 28 points">
    <p:spTree>
      <p:nvGrpSpPr>
        <p:cNvPr id="1" name=""/>
        <p:cNvGrpSpPr/>
        <p:nvPr/>
      </p:nvGrpSpPr>
      <p:grpSpPr>
        <a:xfrm>
          <a:off x="0" y="0"/>
          <a:ext cx="0" cy="0"/>
          <a:chOff x="0" y="0"/>
          <a:chExt cx="0" cy="0"/>
        </a:xfrm>
      </p:grpSpPr>
      <p:sp>
        <p:nvSpPr>
          <p:cNvPr id="9" name="Title 8"/>
          <p:cNvSpPr>
            <a:spLocks noGrp="1"/>
          </p:cNvSpPr>
          <p:nvPr>
            <p:ph type="title"/>
          </p:nvPr>
        </p:nvSpPr>
        <p:spPr>
          <a:xfrm>
            <a:off x="375987" y="273844"/>
            <a:ext cx="7886700" cy="363830"/>
          </a:xfrm>
          <a:prstGeom prst="rect">
            <a:avLst/>
          </a:prstGeom>
        </p:spPr>
        <p:txBody>
          <a:bodyPr/>
          <a:lstStyle>
            <a:lvl1pPr>
              <a:defRPr sz="2100"/>
            </a:lvl1pPr>
          </a:lstStyle>
          <a:p>
            <a:r>
              <a:rPr lang="en-US" dirty="0"/>
              <a:t>Click to edit Master title style</a:t>
            </a:r>
          </a:p>
        </p:txBody>
      </p:sp>
      <p:sp>
        <p:nvSpPr>
          <p:cNvPr id="11" name="Content Placeholder 10"/>
          <p:cNvSpPr>
            <a:spLocks noGrp="1"/>
          </p:cNvSpPr>
          <p:nvPr>
            <p:ph sz="quarter" idx="10"/>
          </p:nvPr>
        </p:nvSpPr>
        <p:spPr>
          <a:xfrm>
            <a:off x="376238" y="770397"/>
            <a:ext cx="8298656" cy="216193"/>
          </a:xfrm>
          <a:prstGeom prst="rect">
            <a:avLst/>
          </a:prstGeom>
        </p:spPr>
        <p:txBody>
          <a:bodyPr/>
          <a:lstStyle>
            <a:lvl1pPr marL="0" indent="0">
              <a:buNone/>
              <a:defRPr sz="1350" baseline="0"/>
            </a:lvl1pPr>
            <a:lvl2pPr marL="342900" indent="0">
              <a:buNone/>
              <a:defRPr/>
            </a:lvl2pPr>
            <a:lvl3pPr marL="685800" indent="0">
              <a:buNone/>
              <a:defRPr/>
            </a:lvl3pPr>
            <a:lvl4pPr marL="1028700" indent="0">
              <a:buNone/>
              <a:defRPr/>
            </a:lvl4pPr>
          </a:lstStyle>
          <a:p>
            <a:pPr lvl="0"/>
            <a:r>
              <a:rPr lang="en-US"/>
              <a:t>Edit Master text styles</a:t>
            </a:r>
          </a:p>
        </p:txBody>
      </p:sp>
      <p:sp>
        <p:nvSpPr>
          <p:cNvPr id="4" name="Text Placeholder 2"/>
          <p:cNvSpPr>
            <a:spLocks noGrp="1"/>
          </p:cNvSpPr>
          <p:nvPr>
            <p:ph type="body" sz="quarter" idx="11"/>
          </p:nvPr>
        </p:nvSpPr>
        <p:spPr>
          <a:xfrm>
            <a:off x="0" y="4949047"/>
            <a:ext cx="8709660" cy="142695"/>
          </a:xfrm>
          <a:prstGeom prst="rect">
            <a:avLst/>
          </a:prstGeom>
        </p:spPr>
        <p:txBody>
          <a:bodyPr anchor="b"/>
          <a:lstStyle>
            <a:lvl1pPr marL="0" indent="0">
              <a:lnSpc>
                <a:spcPct val="100000"/>
              </a:lnSpc>
              <a:spcBef>
                <a:spcPts val="0"/>
              </a:spcBef>
              <a:buNone/>
              <a:defRPr sz="675"/>
            </a:lvl1pPr>
          </a:lstStyle>
          <a:p>
            <a:pPr lvl="0"/>
            <a:r>
              <a:rPr lang="en-US"/>
              <a:t>Edit Master text styles</a:t>
            </a:r>
          </a:p>
        </p:txBody>
      </p:sp>
    </p:spTree>
    <p:extLst>
      <p:ext uri="{BB962C8B-B14F-4D97-AF65-F5344CB8AC3E}">
        <p14:creationId xmlns:p14="http://schemas.microsoft.com/office/powerpoint/2010/main" val="34030940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asic Slide Title 26 points">
    <p:spTree>
      <p:nvGrpSpPr>
        <p:cNvPr id="1" name=""/>
        <p:cNvGrpSpPr/>
        <p:nvPr/>
      </p:nvGrpSpPr>
      <p:grpSpPr>
        <a:xfrm>
          <a:off x="0" y="0"/>
          <a:ext cx="0" cy="0"/>
          <a:chOff x="0" y="0"/>
          <a:chExt cx="0" cy="0"/>
        </a:xfrm>
      </p:grpSpPr>
      <p:sp>
        <p:nvSpPr>
          <p:cNvPr id="9" name="Title 8"/>
          <p:cNvSpPr>
            <a:spLocks noGrp="1"/>
          </p:cNvSpPr>
          <p:nvPr>
            <p:ph type="title"/>
          </p:nvPr>
        </p:nvSpPr>
        <p:spPr>
          <a:xfrm>
            <a:off x="375987" y="285876"/>
            <a:ext cx="7886700" cy="315704"/>
          </a:xfrm>
          <a:prstGeom prst="rect">
            <a:avLst/>
          </a:prstGeom>
        </p:spPr>
        <p:txBody>
          <a:bodyPr/>
          <a:lstStyle>
            <a:lvl1pPr>
              <a:defRPr sz="1950"/>
            </a:lvl1pPr>
          </a:lstStyle>
          <a:p>
            <a:r>
              <a:rPr lang="en-US" dirty="0"/>
              <a:t>Click to edit Master title style</a:t>
            </a:r>
          </a:p>
        </p:txBody>
      </p:sp>
      <p:sp>
        <p:nvSpPr>
          <p:cNvPr id="3" name="Content Placeholder 10"/>
          <p:cNvSpPr>
            <a:spLocks noGrp="1"/>
          </p:cNvSpPr>
          <p:nvPr>
            <p:ph sz="quarter" idx="10"/>
          </p:nvPr>
        </p:nvSpPr>
        <p:spPr>
          <a:xfrm>
            <a:off x="376238" y="770397"/>
            <a:ext cx="8298656" cy="216193"/>
          </a:xfrm>
          <a:prstGeom prst="rect">
            <a:avLst/>
          </a:prstGeom>
        </p:spPr>
        <p:txBody>
          <a:bodyPr/>
          <a:lstStyle>
            <a:lvl1pPr marL="0" indent="0">
              <a:buNone/>
              <a:defRPr sz="1350" baseline="0"/>
            </a:lvl1pPr>
            <a:lvl2pPr marL="342900" indent="0">
              <a:buNone/>
              <a:defRPr/>
            </a:lvl2pPr>
            <a:lvl3pPr marL="685800" indent="0">
              <a:buNone/>
              <a:defRPr/>
            </a:lvl3pPr>
            <a:lvl4pPr marL="1028700" indent="0">
              <a:buNone/>
              <a:defRPr/>
            </a:lvl4pPr>
          </a:lstStyle>
          <a:p>
            <a:pPr lvl="0"/>
            <a:r>
              <a:rPr lang="en-US"/>
              <a:t>Edit Master text styles</a:t>
            </a:r>
          </a:p>
        </p:txBody>
      </p:sp>
      <p:sp>
        <p:nvSpPr>
          <p:cNvPr id="4" name="Text Placeholder 3"/>
          <p:cNvSpPr>
            <a:spLocks noGrp="1"/>
          </p:cNvSpPr>
          <p:nvPr>
            <p:ph type="body" sz="quarter" idx="11"/>
          </p:nvPr>
        </p:nvSpPr>
        <p:spPr>
          <a:xfrm>
            <a:off x="4581525" y="1866900"/>
            <a:ext cx="4093369" cy="1409700"/>
          </a:xfrm>
          <a:prstGeom prst="rect">
            <a:avLst/>
          </a:prstGeom>
        </p:spPr>
        <p:txBody>
          <a:bodyPr/>
          <a:lstStyle>
            <a:lvl1pPr marL="0" indent="0">
              <a:buNone/>
              <a:defRPr sz="1200" baseline="0"/>
            </a:lvl1pPr>
          </a:lstStyle>
          <a:p>
            <a:pPr lvl="0"/>
            <a:r>
              <a:rPr lang="en-US"/>
              <a:t>Edit Master text styles</a:t>
            </a:r>
          </a:p>
        </p:txBody>
      </p:sp>
      <p:sp>
        <p:nvSpPr>
          <p:cNvPr id="5" name="Text Placeholder 2"/>
          <p:cNvSpPr>
            <a:spLocks noGrp="1"/>
          </p:cNvSpPr>
          <p:nvPr>
            <p:ph type="body" sz="quarter" idx="12"/>
          </p:nvPr>
        </p:nvSpPr>
        <p:spPr>
          <a:xfrm>
            <a:off x="0" y="4949047"/>
            <a:ext cx="8709660" cy="142695"/>
          </a:xfrm>
          <a:prstGeom prst="rect">
            <a:avLst/>
          </a:prstGeom>
        </p:spPr>
        <p:txBody>
          <a:bodyPr anchor="b"/>
          <a:lstStyle>
            <a:lvl1pPr marL="0" indent="0">
              <a:lnSpc>
                <a:spcPct val="100000"/>
              </a:lnSpc>
              <a:spcBef>
                <a:spcPts val="0"/>
              </a:spcBef>
              <a:buNone/>
              <a:defRPr sz="675"/>
            </a:lvl1pPr>
          </a:lstStyle>
          <a:p>
            <a:pPr lvl="0"/>
            <a:r>
              <a:rPr lang="en-US"/>
              <a:t>Edit Master text styles</a:t>
            </a:r>
          </a:p>
        </p:txBody>
      </p:sp>
    </p:spTree>
    <p:extLst>
      <p:ext uri="{BB962C8B-B14F-4D97-AF65-F5344CB8AC3E}">
        <p14:creationId xmlns:p14="http://schemas.microsoft.com/office/powerpoint/2010/main" val="12975257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asic Slide Title 24 Points">
    <p:spTree>
      <p:nvGrpSpPr>
        <p:cNvPr id="1" name=""/>
        <p:cNvGrpSpPr/>
        <p:nvPr/>
      </p:nvGrpSpPr>
      <p:grpSpPr>
        <a:xfrm>
          <a:off x="0" y="0"/>
          <a:ext cx="0" cy="0"/>
          <a:chOff x="0" y="0"/>
          <a:chExt cx="0" cy="0"/>
        </a:xfrm>
      </p:grpSpPr>
      <p:sp>
        <p:nvSpPr>
          <p:cNvPr id="9" name="Title 8"/>
          <p:cNvSpPr>
            <a:spLocks noGrp="1"/>
          </p:cNvSpPr>
          <p:nvPr>
            <p:ph type="title"/>
          </p:nvPr>
        </p:nvSpPr>
        <p:spPr>
          <a:xfrm>
            <a:off x="375987" y="309939"/>
            <a:ext cx="7886700" cy="255546"/>
          </a:xfrm>
          <a:prstGeom prst="rect">
            <a:avLst/>
          </a:prstGeom>
        </p:spPr>
        <p:txBody>
          <a:bodyPr/>
          <a:lstStyle>
            <a:lvl1pPr>
              <a:defRPr sz="1800"/>
            </a:lvl1pPr>
          </a:lstStyle>
          <a:p>
            <a:r>
              <a:rPr lang="en-US" dirty="0"/>
              <a:t>Click to edit Master title style</a:t>
            </a:r>
          </a:p>
        </p:txBody>
      </p:sp>
      <p:sp>
        <p:nvSpPr>
          <p:cNvPr id="3" name="Content Placeholder 10"/>
          <p:cNvSpPr>
            <a:spLocks noGrp="1"/>
          </p:cNvSpPr>
          <p:nvPr>
            <p:ph sz="quarter" idx="10"/>
          </p:nvPr>
        </p:nvSpPr>
        <p:spPr>
          <a:xfrm>
            <a:off x="376238" y="770397"/>
            <a:ext cx="8298656" cy="216193"/>
          </a:xfrm>
          <a:prstGeom prst="rect">
            <a:avLst/>
          </a:prstGeom>
        </p:spPr>
        <p:txBody>
          <a:bodyPr/>
          <a:lstStyle>
            <a:lvl1pPr marL="0" indent="0">
              <a:buNone/>
              <a:defRPr sz="1350" baseline="0"/>
            </a:lvl1pPr>
            <a:lvl2pPr marL="342900" indent="0">
              <a:buNone/>
              <a:defRPr/>
            </a:lvl2pPr>
            <a:lvl3pPr marL="685800" indent="0">
              <a:buNone/>
              <a:defRPr/>
            </a:lvl3pPr>
            <a:lvl4pPr marL="1028700" indent="0">
              <a:buNone/>
              <a:defRPr/>
            </a:lvl4pPr>
          </a:lstStyle>
          <a:p>
            <a:pPr lvl="0"/>
            <a:r>
              <a:rPr lang="en-US"/>
              <a:t>Edit Master text styles</a:t>
            </a:r>
          </a:p>
        </p:txBody>
      </p:sp>
      <p:sp>
        <p:nvSpPr>
          <p:cNvPr id="4" name="Text Placeholder 2"/>
          <p:cNvSpPr>
            <a:spLocks noGrp="1"/>
          </p:cNvSpPr>
          <p:nvPr>
            <p:ph type="body" sz="quarter" idx="11"/>
          </p:nvPr>
        </p:nvSpPr>
        <p:spPr>
          <a:xfrm>
            <a:off x="0" y="4949047"/>
            <a:ext cx="8709660" cy="142695"/>
          </a:xfrm>
          <a:prstGeom prst="rect">
            <a:avLst/>
          </a:prstGeom>
        </p:spPr>
        <p:txBody>
          <a:bodyPr anchor="b"/>
          <a:lstStyle>
            <a:lvl1pPr marL="0" indent="0">
              <a:lnSpc>
                <a:spcPct val="100000"/>
              </a:lnSpc>
              <a:spcBef>
                <a:spcPts val="0"/>
              </a:spcBef>
              <a:buNone/>
              <a:defRPr sz="675"/>
            </a:lvl1pPr>
          </a:lstStyle>
          <a:p>
            <a:pPr lvl="0"/>
            <a:r>
              <a:rPr lang="en-US"/>
              <a:t>Edit Master text styles</a:t>
            </a:r>
          </a:p>
        </p:txBody>
      </p:sp>
    </p:spTree>
    <p:extLst>
      <p:ext uri="{BB962C8B-B14F-4D97-AF65-F5344CB8AC3E}">
        <p14:creationId xmlns:p14="http://schemas.microsoft.com/office/powerpoint/2010/main" val="42402524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asic Slide Title 20 Font Two Line">
    <p:spTree>
      <p:nvGrpSpPr>
        <p:cNvPr id="1" name=""/>
        <p:cNvGrpSpPr/>
        <p:nvPr/>
      </p:nvGrpSpPr>
      <p:grpSpPr>
        <a:xfrm>
          <a:off x="0" y="0"/>
          <a:ext cx="0" cy="0"/>
          <a:chOff x="0" y="0"/>
          <a:chExt cx="0" cy="0"/>
        </a:xfrm>
      </p:grpSpPr>
      <p:sp>
        <p:nvSpPr>
          <p:cNvPr id="3" name="Title 8"/>
          <p:cNvSpPr>
            <a:spLocks noGrp="1"/>
          </p:cNvSpPr>
          <p:nvPr>
            <p:ph type="title"/>
          </p:nvPr>
        </p:nvSpPr>
        <p:spPr>
          <a:xfrm>
            <a:off x="375987" y="349758"/>
            <a:ext cx="7886700" cy="255546"/>
          </a:xfrm>
          <a:prstGeom prst="rect">
            <a:avLst/>
          </a:prstGeom>
        </p:spPr>
        <p:txBody>
          <a:bodyPr anchor="b"/>
          <a:lstStyle>
            <a:lvl1pPr>
              <a:defRPr sz="1500"/>
            </a:lvl1pPr>
          </a:lstStyle>
          <a:p>
            <a:r>
              <a:rPr lang="en-US" dirty="0"/>
              <a:t>Click to edit Master title style</a:t>
            </a:r>
          </a:p>
        </p:txBody>
      </p:sp>
      <p:sp>
        <p:nvSpPr>
          <p:cNvPr id="4" name="Content Placeholder 10"/>
          <p:cNvSpPr>
            <a:spLocks noGrp="1"/>
          </p:cNvSpPr>
          <p:nvPr>
            <p:ph sz="quarter" idx="10"/>
          </p:nvPr>
        </p:nvSpPr>
        <p:spPr>
          <a:xfrm>
            <a:off x="376238" y="770397"/>
            <a:ext cx="8298656" cy="216193"/>
          </a:xfrm>
          <a:prstGeom prst="rect">
            <a:avLst/>
          </a:prstGeom>
        </p:spPr>
        <p:txBody>
          <a:bodyPr/>
          <a:lstStyle>
            <a:lvl1pPr marL="0" indent="0">
              <a:buNone/>
              <a:defRPr sz="1350" baseline="0"/>
            </a:lvl1pPr>
            <a:lvl2pPr marL="342900" indent="0">
              <a:buNone/>
              <a:defRPr/>
            </a:lvl2pPr>
            <a:lvl3pPr marL="685800" indent="0">
              <a:buNone/>
              <a:defRPr/>
            </a:lvl3pPr>
            <a:lvl4pPr marL="1028700" indent="0">
              <a:buNone/>
              <a:defRPr/>
            </a:lvl4pPr>
          </a:lstStyle>
          <a:p>
            <a:pPr lvl="0"/>
            <a:r>
              <a:rPr lang="en-US"/>
              <a:t>Edit Master text styles</a:t>
            </a:r>
          </a:p>
        </p:txBody>
      </p:sp>
      <p:sp>
        <p:nvSpPr>
          <p:cNvPr id="5" name="Text Placeholder 2"/>
          <p:cNvSpPr>
            <a:spLocks noGrp="1"/>
          </p:cNvSpPr>
          <p:nvPr>
            <p:ph type="body" sz="quarter" idx="11"/>
          </p:nvPr>
        </p:nvSpPr>
        <p:spPr>
          <a:xfrm>
            <a:off x="0" y="4949047"/>
            <a:ext cx="8709660" cy="142695"/>
          </a:xfrm>
          <a:prstGeom prst="rect">
            <a:avLst/>
          </a:prstGeom>
        </p:spPr>
        <p:txBody>
          <a:bodyPr anchor="b"/>
          <a:lstStyle>
            <a:lvl1pPr marL="0" indent="0">
              <a:lnSpc>
                <a:spcPct val="100000"/>
              </a:lnSpc>
              <a:spcBef>
                <a:spcPts val="0"/>
              </a:spcBef>
              <a:buNone/>
              <a:defRPr sz="675"/>
            </a:lvl1pPr>
          </a:lstStyle>
          <a:p>
            <a:pPr lvl="0"/>
            <a:r>
              <a:rPr lang="en-US"/>
              <a:t>Edit Master text styles</a:t>
            </a:r>
          </a:p>
        </p:txBody>
      </p:sp>
    </p:spTree>
    <p:extLst>
      <p:ext uri="{BB962C8B-B14F-4D97-AF65-F5344CB8AC3E}">
        <p14:creationId xmlns:p14="http://schemas.microsoft.com/office/powerpoint/2010/main" val="2272141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Picture&amp;Content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dirty="0"/>
              <a:t>TITLE</a:t>
            </a:r>
          </a:p>
        </p:txBody>
      </p:sp>
      <p:sp>
        <p:nvSpPr>
          <p:cNvPr id="3" name="Espace réservé du contenu 2"/>
          <p:cNvSpPr>
            <a:spLocks noGrp="1"/>
          </p:cNvSpPr>
          <p:nvPr>
            <p:ph idx="1" hasCustomPrompt="1"/>
          </p:nvPr>
        </p:nvSpPr>
        <p:spPr bwMode="gray">
          <a:xfrm>
            <a:off x="504000" y="1206000"/>
            <a:ext cx="7984236" cy="1532258"/>
          </a:xfrm>
        </p:spPr>
        <p:txBody>
          <a:bodyPr/>
          <a:lstStyle>
            <a:lvl2pPr>
              <a:defRPr/>
            </a:lvl2pPr>
            <a:lvl3pPr>
              <a:defRPr/>
            </a:lvl3pPr>
            <a:lvl4pPr>
              <a:defRPr baseline="0"/>
            </a:lvl4pPr>
            <a:lvl5pPr>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11" name="Espace réservé du numéro de diapositive 10"/>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dirty="0"/>
          </a:p>
        </p:txBody>
      </p:sp>
      <p:sp>
        <p:nvSpPr>
          <p:cNvPr id="10" name="Espace réservé pour une image  17"/>
          <p:cNvSpPr>
            <a:spLocks noGrp="1"/>
          </p:cNvSpPr>
          <p:nvPr>
            <p:ph type="pic" sz="quarter" idx="13"/>
          </p:nvPr>
        </p:nvSpPr>
        <p:spPr bwMode="gray">
          <a:xfrm>
            <a:off x="-1" y="2715766"/>
            <a:ext cx="9144001" cy="1641822"/>
          </a:xfrm>
          <a:custGeom>
            <a:avLst/>
            <a:gdLst>
              <a:gd name="connsiteX0" fmla="*/ 0 w 7344000"/>
              <a:gd name="connsiteY0" fmla="*/ 0 h 1728787"/>
              <a:gd name="connsiteX1" fmla="*/ 7344000 w 7344000"/>
              <a:gd name="connsiteY1" fmla="*/ 0 h 1728787"/>
              <a:gd name="connsiteX2" fmla="*/ 7344000 w 7344000"/>
              <a:gd name="connsiteY2" fmla="*/ 1728787 h 1728787"/>
              <a:gd name="connsiteX3" fmla="*/ 0 w 7344000"/>
              <a:gd name="connsiteY3" fmla="*/ 1728787 h 1728787"/>
              <a:gd name="connsiteX4" fmla="*/ 0 w 7344000"/>
              <a:gd name="connsiteY4" fmla="*/ 0 h 1728787"/>
              <a:gd name="connsiteX0" fmla="*/ 0 w 7344000"/>
              <a:gd name="connsiteY0" fmla="*/ 605117 h 1728787"/>
              <a:gd name="connsiteX1" fmla="*/ 7344000 w 7344000"/>
              <a:gd name="connsiteY1" fmla="*/ 0 h 1728787"/>
              <a:gd name="connsiteX2" fmla="*/ 7344000 w 7344000"/>
              <a:gd name="connsiteY2" fmla="*/ 1728787 h 1728787"/>
              <a:gd name="connsiteX3" fmla="*/ 0 w 7344000"/>
              <a:gd name="connsiteY3" fmla="*/ 1728787 h 1728787"/>
              <a:gd name="connsiteX4" fmla="*/ 0 w 7344000"/>
              <a:gd name="connsiteY4" fmla="*/ 605117 h 1728787"/>
              <a:gd name="connsiteX0" fmla="*/ 0 w 7344000"/>
              <a:gd name="connsiteY0" fmla="*/ 605117 h 1728787"/>
              <a:gd name="connsiteX1" fmla="*/ 7344000 w 7344000"/>
              <a:gd name="connsiteY1" fmla="*/ 0 h 1728787"/>
              <a:gd name="connsiteX2" fmla="*/ 7344000 w 7344000"/>
              <a:gd name="connsiteY2" fmla="*/ 1728787 h 1728787"/>
              <a:gd name="connsiteX3" fmla="*/ 0 w 7344000"/>
              <a:gd name="connsiteY3" fmla="*/ 1728787 h 1728787"/>
              <a:gd name="connsiteX4" fmla="*/ 0 w 7344000"/>
              <a:gd name="connsiteY4" fmla="*/ 605117 h 1728787"/>
              <a:gd name="connsiteX0" fmla="*/ 0 w 7344000"/>
              <a:gd name="connsiteY0" fmla="*/ 605117 h 1728787"/>
              <a:gd name="connsiteX1" fmla="*/ 7344000 w 7344000"/>
              <a:gd name="connsiteY1" fmla="*/ 0 h 1728787"/>
              <a:gd name="connsiteX2" fmla="*/ 7344000 w 7344000"/>
              <a:gd name="connsiteY2" fmla="*/ 1728787 h 1728787"/>
              <a:gd name="connsiteX3" fmla="*/ 0 w 7344000"/>
              <a:gd name="connsiteY3" fmla="*/ 1728787 h 1728787"/>
              <a:gd name="connsiteX4" fmla="*/ 0 w 7344000"/>
              <a:gd name="connsiteY4" fmla="*/ 605117 h 1728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4000" h="1728787">
                <a:moveTo>
                  <a:pt x="0" y="605117"/>
                </a:moveTo>
                <a:cubicBezTo>
                  <a:pt x="2817794" y="551329"/>
                  <a:pt x="3342865" y="73959"/>
                  <a:pt x="7344000" y="0"/>
                </a:cubicBezTo>
                <a:lnTo>
                  <a:pt x="7344000" y="1728787"/>
                </a:lnTo>
                <a:lnTo>
                  <a:pt x="0" y="1728787"/>
                </a:lnTo>
                <a:lnTo>
                  <a:pt x="0" y="605117"/>
                </a:lnTo>
                <a:close/>
              </a:path>
            </a:pathLst>
          </a:custGeom>
        </p:spPr>
        <p:txBody>
          <a:bodyPr/>
          <a:lstStyle/>
          <a:p>
            <a:r>
              <a:rPr lang="en-US"/>
              <a:t>Click icon to add picture</a:t>
            </a:r>
            <a:endParaRPr lang="fr-F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61596-8D07-461D-97B8-8EA4F7BA240D}"/>
              </a:ext>
            </a:extLst>
          </p:cNvPr>
          <p:cNvSpPr>
            <a:spLocks noGrp="1"/>
          </p:cNvSpPr>
          <p:nvPr>
            <p:ph type="title"/>
          </p:nvPr>
        </p:nvSpPr>
        <p:spPr/>
        <p:txBody>
          <a:bodyPr/>
          <a:lstStyle/>
          <a:p>
            <a:r>
              <a:rPr lang="en-US"/>
              <a:t>Click to edit Master title style</a:t>
            </a:r>
            <a:endParaRPr lang="aa-ET"/>
          </a:p>
        </p:txBody>
      </p:sp>
      <p:sp>
        <p:nvSpPr>
          <p:cNvPr id="3" name="Content Placeholder 2">
            <a:extLst>
              <a:ext uri="{FF2B5EF4-FFF2-40B4-BE49-F238E27FC236}">
                <a16:creationId xmlns:a16="http://schemas.microsoft.com/office/drawing/2014/main" id="{2CE60AC4-52AD-462C-923A-6F446CEE7B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Date Placeholder 3">
            <a:extLst>
              <a:ext uri="{FF2B5EF4-FFF2-40B4-BE49-F238E27FC236}">
                <a16:creationId xmlns:a16="http://schemas.microsoft.com/office/drawing/2014/main" id="{392E0628-601F-47DD-B881-A256B88AA66C}"/>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dirty="0">
                <a:solidFill>
                  <a:prstClr val="black"/>
                </a:solidFill>
                <a:latin typeface="Century Gothic" panose="020F0302020204030204"/>
              </a:defRPr>
            </a:lvl1pPr>
          </a:lstStyle>
          <a:p>
            <a:pPr>
              <a:defRPr/>
            </a:pPr>
            <a:endParaRPr lang="aa-ET"/>
          </a:p>
        </p:txBody>
      </p:sp>
      <p:sp>
        <p:nvSpPr>
          <p:cNvPr id="5" name="Footer Placeholder 4">
            <a:extLst>
              <a:ext uri="{FF2B5EF4-FFF2-40B4-BE49-F238E27FC236}">
                <a16:creationId xmlns:a16="http://schemas.microsoft.com/office/drawing/2014/main" id="{520E9173-5EA9-4948-B325-0EBA6D77BB1C}"/>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dirty="0">
                <a:solidFill>
                  <a:prstClr val="black"/>
                </a:solidFill>
                <a:latin typeface="Century Gothic" panose="020F0302020204030204"/>
              </a:defRPr>
            </a:lvl1pPr>
          </a:lstStyle>
          <a:p>
            <a:pPr>
              <a:defRPr/>
            </a:pPr>
            <a:endParaRPr lang="aa-ET"/>
          </a:p>
        </p:txBody>
      </p:sp>
      <p:sp>
        <p:nvSpPr>
          <p:cNvPr id="6" name="Slide Number Placeholder 5">
            <a:extLst>
              <a:ext uri="{FF2B5EF4-FFF2-40B4-BE49-F238E27FC236}">
                <a16:creationId xmlns:a16="http://schemas.microsoft.com/office/drawing/2014/main" id="{043B28C6-0553-4B81-97E6-FB2573C1D189}"/>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solidFill>
                  <a:prstClr val="black"/>
                </a:solidFill>
                <a:latin typeface="Century Gothic" panose="020F0302020204030204"/>
              </a:defRPr>
            </a:lvl1pPr>
          </a:lstStyle>
          <a:p>
            <a:pPr>
              <a:defRPr/>
            </a:pPr>
            <a:fld id="{EC13B164-7DA8-4942-8B06-0BEDDC14FD06}" type="slidenum">
              <a:rPr lang="aa-ET"/>
              <a:pPr>
                <a:defRPr/>
              </a:pPr>
              <a:t>‹#›</a:t>
            </a:fld>
            <a:endParaRPr lang="aa-ET"/>
          </a:p>
        </p:txBody>
      </p:sp>
    </p:spTree>
    <p:extLst>
      <p:ext uri="{BB962C8B-B14F-4D97-AF65-F5344CB8AC3E}">
        <p14:creationId xmlns:p14="http://schemas.microsoft.com/office/powerpoint/2010/main" val="613344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9F39A-66A2-4E3A-B34C-D441B01D8F84}"/>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solidFill>
                  <a:prstClr val="black"/>
                </a:solidFill>
                <a:latin typeface="Century Gothic" panose="020F0302020204030204"/>
              </a:defRPr>
            </a:lvl1pPr>
          </a:lstStyle>
          <a:p>
            <a:pPr>
              <a:defRPr/>
            </a:pPr>
            <a:endParaRPr lang="aa-ET"/>
          </a:p>
        </p:txBody>
      </p:sp>
      <p:sp>
        <p:nvSpPr>
          <p:cNvPr id="3" name="Footer Placeholder 2">
            <a:extLst>
              <a:ext uri="{FF2B5EF4-FFF2-40B4-BE49-F238E27FC236}">
                <a16:creationId xmlns:a16="http://schemas.microsoft.com/office/drawing/2014/main" id="{7050806D-F54A-4EDC-B330-96E0B51D83B8}"/>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solidFill>
                  <a:prstClr val="black"/>
                </a:solidFill>
                <a:latin typeface="Century Gothic" panose="020F0302020204030204"/>
              </a:defRPr>
            </a:lvl1pPr>
          </a:lstStyle>
          <a:p>
            <a:pPr>
              <a:defRPr/>
            </a:pPr>
            <a:endParaRPr lang="aa-ET"/>
          </a:p>
        </p:txBody>
      </p:sp>
      <p:sp>
        <p:nvSpPr>
          <p:cNvPr id="4" name="Slide Number Placeholder 3">
            <a:extLst>
              <a:ext uri="{FF2B5EF4-FFF2-40B4-BE49-F238E27FC236}">
                <a16:creationId xmlns:a16="http://schemas.microsoft.com/office/drawing/2014/main" id="{2F9C8519-D5EA-4C66-805B-300FBEECFEEA}"/>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solidFill>
                  <a:prstClr val="black"/>
                </a:solidFill>
                <a:latin typeface="Century Gothic" panose="020F0302020204030204"/>
              </a:defRPr>
            </a:lvl1pPr>
          </a:lstStyle>
          <a:p>
            <a:pPr>
              <a:defRPr/>
            </a:pPr>
            <a:fld id="{CC664032-FC67-47FB-8BBD-87139AC25BCE}" type="slidenum">
              <a:rPr lang="aa-ET"/>
              <a:pPr>
                <a:defRPr/>
              </a:pPr>
              <a:t>‹#›</a:t>
            </a:fld>
            <a:endParaRPr lang="aa-ET"/>
          </a:p>
        </p:txBody>
      </p:sp>
    </p:spTree>
    <p:extLst>
      <p:ext uri="{BB962C8B-B14F-4D97-AF65-F5344CB8AC3E}">
        <p14:creationId xmlns:p14="http://schemas.microsoft.com/office/powerpoint/2010/main" val="27125222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asic Slide Title 28 points">
    <p:spTree>
      <p:nvGrpSpPr>
        <p:cNvPr id="1" name=""/>
        <p:cNvGrpSpPr/>
        <p:nvPr/>
      </p:nvGrpSpPr>
      <p:grpSpPr>
        <a:xfrm>
          <a:off x="0" y="0"/>
          <a:ext cx="0" cy="0"/>
          <a:chOff x="0" y="0"/>
          <a:chExt cx="0" cy="0"/>
        </a:xfrm>
      </p:grpSpPr>
      <p:sp>
        <p:nvSpPr>
          <p:cNvPr id="9" name="Title 8"/>
          <p:cNvSpPr>
            <a:spLocks noGrp="1"/>
          </p:cNvSpPr>
          <p:nvPr>
            <p:ph type="title"/>
          </p:nvPr>
        </p:nvSpPr>
        <p:spPr>
          <a:xfrm>
            <a:off x="375987" y="273844"/>
            <a:ext cx="7886700" cy="363830"/>
          </a:xfrm>
          <a:prstGeom prst="rect">
            <a:avLst/>
          </a:prstGeom>
        </p:spPr>
        <p:txBody>
          <a:bodyPr/>
          <a:lstStyle>
            <a:lvl1pPr>
              <a:defRPr sz="2100"/>
            </a:lvl1pPr>
          </a:lstStyle>
          <a:p>
            <a:r>
              <a:rPr lang="en-US" dirty="0"/>
              <a:t>Click to edit Master title style</a:t>
            </a:r>
          </a:p>
        </p:txBody>
      </p:sp>
      <p:sp>
        <p:nvSpPr>
          <p:cNvPr id="11" name="Content Placeholder 10"/>
          <p:cNvSpPr>
            <a:spLocks noGrp="1"/>
          </p:cNvSpPr>
          <p:nvPr>
            <p:ph sz="quarter" idx="10"/>
          </p:nvPr>
        </p:nvSpPr>
        <p:spPr>
          <a:xfrm>
            <a:off x="376238" y="770397"/>
            <a:ext cx="8298656" cy="216193"/>
          </a:xfrm>
          <a:prstGeom prst="rect">
            <a:avLst/>
          </a:prstGeom>
        </p:spPr>
        <p:txBody>
          <a:bodyPr/>
          <a:lstStyle>
            <a:lvl1pPr marL="0" indent="0">
              <a:buNone/>
              <a:defRPr sz="1350" baseline="0"/>
            </a:lvl1pPr>
            <a:lvl2pPr marL="342900" indent="0">
              <a:buNone/>
              <a:defRPr/>
            </a:lvl2pPr>
            <a:lvl3pPr marL="685800" indent="0">
              <a:buNone/>
              <a:defRPr/>
            </a:lvl3pPr>
            <a:lvl4pPr marL="1028700" indent="0">
              <a:buNone/>
              <a:defRPr/>
            </a:lvl4pPr>
          </a:lstStyle>
          <a:p>
            <a:pPr lvl="0"/>
            <a:r>
              <a:rPr lang="en-US"/>
              <a:t>Edit Master text styles</a:t>
            </a:r>
          </a:p>
        </p:txBody>
      </p:sp>
      <p:sp>
        <p:nvSpPr>
          <p:cNvPr id="4" name="Text Placeholder 2"/>
          <p:cNvSpPr>
            <a:spLocks noGrp="1"/>
          </p:cNvSpPr>
          <p:nvPr>
            <p:ph type="body" sz="quarter" idx="11"/>
          </p:nvPr>
        </p:nvSpPr>
        <p:spPr>
          <a:xfrm>
            <a:off x="0" y="4949047"/>
            <a:ext cx="8709660" cy="142695"/>
          </a:xfrm>
          <a:prstGeom prst="rect">
            <a:avLst/>
          </a:prstGeom>
        </p:spPr>
        <p:txBody>
          <a:bodyPr anchor="b"/>
          <a:lstStyle>
            <a:lvl1pPr marL="0" indent="0">
              <a:lnSpc>
                <a:spcPct val="100000"/>
              </a:lnSpc>
              <a:spcBef>
                <a:spcPts val="0"/>
              </a:spcBef>
              <a:buNone/>
              <a:defRPr sz="675"/>
            </a:lvl1pPr>
          </a:lstStyle>
          <a:p>
            <a:pPr lvl="0"/>
            <a:r>
              <a:rPr lang="en-US"/>
              <a:t>Edit Master text styles</a:t>
            </a:r>
          </a:p>
        </p:txBody>
      </p:sp>
    </p:spTree>
    <p:extLst>
      <p:ext uri="{BB962C8B-B14F-4D97-AF65-F5344CB8AC3E}">
        <p14:creationId xmlns:p14="http://schemas.microsoft.com/office/powerpoint/2010/main" val="12715244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asic Slide Title 26 points">
    <p:spTree>
      <p:nvGrpSpPr>
        <p:cNvPr id="1" name=""/>
        <p:cNvGrpSpPr/>
        <p:nvPr/>
      </p:nvGrpSpPr>
      <p:grpSpPr>
        <a:xfrm>
          <a:off x="0" y="0"/>
          <a:ext cx="0" cy="0"/>
          <a:chOff x="0" y="0"/>
          <a:chExt cx="0" cy="0"/>
        </a:xfrm>
      </p:grpSpPr>
      <p:sp>
        <p:nvSpPr>
          <p:cNvPr id="9" name="Title 8"/>
          <p:cNvSpPr>
            <a:spLocks noGrp="1"/>
          </p:cNvSpPr>
          <p:nvPr>
            <p:ph type="title"/>
          </p:nvPr>
        </p:nvSpPr>
        <p:spPr>
          <a:xfrm>
            <a:off x="375987" y="285876"/>
            <a:ext cx="7886700" cy="315704"/>
          </a:xfrm>
          <a:prstGeom prst="rect">
            <a:avLst/>
          </a:prstGeom>
        </p:spPr>
        <p:txBody>
          <a:bodyPr/>
          <a:lstStyle>
            <a:lvl1pPr>
              <a:defRPr sz="1950"/>
            </a:lvl1pPr>
          </a:lstStyle>
          <a:p>
            <a:r>
              <a:rPr lang="en-US" dirty="0"/>
              <a:t>Click to edit Master title style</a:t>
            </a:r>
          </a:p>
        </p:txBody>
      </p:sp>
      <p:sp>
        <p:nvSpPr>
          <p:cNvPr id="3" name="Content Placeholder 10"/>
          <p:cNvSpPr>
            <a:spLocks noGrp="1"/>
          </p:cNvSpPr>
          <p:nvPr>
            <p:ph sz="quarter" idx="10"/>
          </p:nvPr>
        </p:nvSpPr>
        <p:spPr>
          <a:xfrm>
            <a:off x="376238" y="770397"/>
            <a:ext cx="8298656" cy="216193"/>
          </a:xfrm>
          <a:prstGeom prst="rect">
            <a:avLst/>
          </a:prstGeom>
        </p:spPr>
        <p:txBody>
          <a:bodyPr/>
          <a:lstStyle>
            <a:lvl1pPr marL="0" indent="0">
              <a:buNone/>
              <a:defRPr sz="1350" baseline="0"/>
            </a:lvl1pPr>
            <a:lvl2pPr marL="342900" indent="0">
              <a:buNone/>
              <a:defRPr/>
            </a:lvl2pPr>
            <a:lvl3pPr marL="685800" indent="0">
              <a:buNone/>
              <a:defRPr/>
            </a:lvl3pPr>
            <a:lvl4pPr marL="1028700" indent="0">
              <a:buNone/>
              <a:defRPr/>
            </a:lvl4pPr>
          </a:lstStyle>
          <a:p>
            <a:pPr lvl="0"/>
            <a:r>
              <a:rPr lang="en-US"/>
              <a:t>Edit Master text styles</a:t>
            </a:r>
          </a:p>
        </p:txBody>
      </p:sp>
      <p:sp>
        <p:nvSpPr>
          <p:cNvPr id="4" name="Text Placeholder 3"/>
          <p:cNvSpPr>
            <a:spLocks noGrp="1"/>
          </p:cNvSpPr>
          <p:nvPr>
            <p:ph type="body" sz="quarter" idx="11"/>
          </p:nvPr>
        </p:nvSpPr>
        <p:spPr>
          <a:xfrm>
            <a:off x="4581525" y="1866900"/>
            <a:ext cx="4093369" cy="1409700"/>
          </a:xfrm>
          <a:prstGeom prst="rect">
            <a:avLst/>
          </a:prstGeom>
        </p:spPr>
        <p:txBody>
          <a:bodyPr/>
          <a:lstStyle>
            <a:lvl1pPr marL="0" indent="0">
              <a:buNone/>
              <a:defRPr sz="1200" baseline="0"/>
            </a:lvl1pPr>
          </a:lstStyle>
          <a:p>
            <a:pPr lvl="0"/>
            <a:r>
              <a:rPr lang="en-US"/>
              <a:t>Edit Master text styles</a:t>
            </a:r>
          </a:p>
        </p:txBody>
      </p:sp>
      <p:sp>
        <p:nvSpPr>
          <p:cNvPr id="5" name="Text Placeholder 2"/>
          <p:cNvSpPr>
            <a:spLocks noGrp="1"/>
          </p:cNvSpPr>
          <p:nvPr>
            <p:ph type="body" sz="quarter" idx="12"/>
          </p:nvPr>
        </p:nvSpPr>
        <p:spPr>
          <a:xfrm>
            <a:off x="0" y="4949047"/>
            <a:ext cx="8709660" cy="142695"/>
          </a:xfrm>
          <a:prstGeom prst="rect">
            <a:avLst/>
          </a:prstGeom>
        </p:spPr>
        <p:txBody>
          <a:bodyPr anchor="b"/>
          <a:lstStyle>
            <a:lvl1pPr marL="0" indent="0">
              <a:lnSpc>
                <a:spcPct val="100000"/>
              </a:lnSpc>
              <a:spcBef>
                <a:spcPts val="0"/>
              </a:spcBef>
              <a:buNone/>
              <a:defRPr sz="675"/>
            </a:lvl1pPr>
          </a:lstStyle>
          <a:p>
            <a:pPr lvl="0"/>
            <a:r>
              <a:rPr lang="en-US"/>
              <a:t>Edit Master text styles</a:t>
            </a:r>
          </a:p>
        </p:txBody>
      </p:sp>
    </p:spTree>
    <p:extLst>
      <p:ext uri="{BB962C8B-B14F-4D97-AF65-F5344CB8AC3E}">
        <p14:creationId xmlns:p14="http://schemas.microsoft.com/office/powerpoint/2010/main" val="40823210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asic Slide Title 24 Points">
    <p:spTree>
      <p:nvGrpSpPr>
        <p:cNvPr id="1" name=""/>
        <p:cNvGrpSpPr/>
        <p:nvPr/>
      </p:nvGrpSpPr>
      <p:grpSpPr>
        <a:xfrm>
          <a:off x="0" y="0"/>
          <a:ext cx="0" cy="0"/>
          <a:chOff x="0" y="0"/>
          <a:chExt cx="0" cy="0"/>
        </a:xfrm>
      </p:grpSpPr>
      <p:sp>
        <p:nvSpPr>
          <p:cNvPr id="9" name="Title 8"/>
          <p:cNvSpPr>
            <a:spLocks noGrp="1"/>
          </p:cNvSpPr>
          <p:nvPr>
            <p:ph type="title"/>
          </p:nvPr>
        </p:nvSpPr>
        <p:spPr>
          <a:xfrm>
            <a:off x="375987" y="309939"/>
            <a:ext cx="7886700" cy="255546"/>
          </a:xfrm>
          <a:prstGeom prst="rect">
            <a:avLst/>
          </a:prstGeom>
        </p:spPr>
        <p:txBody>
          <a:bodyPr/>
          <a:lstStyle>
            <a:lvl1pPr>
              <a:defRPr sz="1800"/>
            </a:lvl1pPr>
          </a:lstStyle>
          <a:p>
            <a:r>
              <a:rPr lang="en-US" dirty="0"/>
              <a:t>Click to edit Master title style</a:t>
            </a:r>
          </a:p>
        </p:txBody>
      </p:sp>
      <p:sp>
        <p:nvSpPr>
          <p:cNvPr id="3" name="Content Placeholder 10"/>
          <p:cNvSpPr>
            <a:spLocks noGrp="1"/>
          </p:cNvSpPr>
          <p:nvPr>
            <p:ph sz="quarter" idx="10"/>
          </p:nvPr>
        </p:nvSpPr>
        <p:spPr>
          <a:xfrm>
            <a:off x="376238" y="770397"/>
            <a:ext cx="8298656" cy="216193"/>
          </a:xfrm>
          <a:prstGeom prst="rect">
            <a:avLst/>
          </a:prstGeom>
        </p:spPr>
        <p:txBody>
          <a:bodyPr/>
          <a:lstStyle>
            <a:lvl1pPr marL="0" indent="0">
              <a:buNone/>
              <a:defRPr sz="1350" baseline="0"/>
            </a:lvl1pPr>
            <a:lvl2pPr marL="342900" indent="0">
              <a:buNone/>
              <a:defRPr/>
            </a:lvl2pPr>
            <a:lvl3pPr marL="685800" indent="0">
              <a:buNone/>
              <a:defRPr/>
            </a:lvl3pPr>
            <a:lvl4pPr marL="1028700" indent="0">
              <a:buNone/>
              <a:defRPr/>
            </a:lvl4pPr>
          </a:lstStyle>
          <a:p>
            <a:pPr lvl="0"/>
            <a:r>
              <a:rPr lang="en-US"/>
              <a:t>Edit Master text styles</a:t>
            </a:r>
          </a:p>
        </p:txBody>
      </p:sp>
      <p:sp>
        <p:nvSpPr>
          <p:cNvPr id="4" name="Text Placeholder 2"/>
          <p:cNvSpPr>
            <a:spLocks noGrp="1"/>
          </p:cNvSpPr>
          <p:nvPr>
            <p:ph type="body" sz="quarter" idx="11"/>
          </p:nvPr>
        </p:nvSpPr>
        <p:spPr>
          <a:xfrm>
            <a:off x="0" y="4949047"/>
            <a:ext cx="8709660" cy="142695"/>
          </a:xfrm>
          <a:prstGeom prst="rect">
            <a:avLst/>
          </a:prstGeom>
        </p:spPr>
        <p:txBody>
          <a:bodyPr anchor="b"/>
          <a:lstStyle>
            <a:lvl1pPr marL="0" indent="0">
              <a:lnSpc>
                <a:spcPct val="100000"/>
              </a:lnSpc>
              <a:spcBef>
                <a:spcPts val="0"/>
              </a:spcBef>
              <a:buNone/>
              <a:defRPr sz="675"/>
            </a:lvl1pPr>
          </a:lstStyle>
          <a:p>
            <a:pPr lvl="0"/>
            <a:r>
              <a:rPr lang="en-US"/>
              <a:t>Edit Master text styles</a:t>
            </a:r>
          </a:p>
        </p:txBody>
      </p:sp>
    </p:spTree>
    <p:extLst>
      <p:ext uri="{BB962C8B-B14F-4D97-AF65-F5344CB8AC3E}">
        <p14:creationId xmlns:p14="http://schemas.microsoft.com/office/powerpoint/2010/main" val="34742903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asic Slide Title 20 Font Two Line">
    <p:spTree>
      <p:nvGrpSpPr>
        <p:cNvPr id="1" name=""/>
        <p:cNvGrpSpPr/>
        <p:nvPr/>
      </p:nvGrpSpPr>
      <p:grpSpPr>
        <a:xfrm>
          <a:off x="0" y="0"/>
          <a:ext cx="0" cy="0"/>
          <a:chOff x="0" y="0"/>
          <a:chExt cx="0" cy="0"/>
        </a:xfrm>
      </p:grpSpPr>
      <p:sp>
        <p:nvSpPr>
          <p:cNvPr id="3" name="Title 8"/>
          <p:cNvSpPr>
            <a:spLocks noGrp="1"/>
          </p:cNvSpPr>
          <p:nvPr>
            <p:ph type="title"/>
          </p:nvPr>
        </p:nvSpPr>
        <p:spPr>
          <a:xfrm>
            <a:off x="375987" y="349758"/>
            <a:ext cx="7886700" cy="255546"/>
          </a:xfrm>
          <a:prstGeom prst="rect">
            <a:avLst/>
          </a:prstGeom>
        </p:spPr>
        <p:txBody>
          <a:bodyPr anchor="b"/>
          <a:lstStyle>
            <a:lvl1pPr>
              <a:defRPr sz="1500"/>
            </a:lvl1pPr>
          </a:lstStyle>
          <a:p>
            <a:r>
              <a:rPr lang="en-US" dirty="0"/>
              <a:t>Click to edit Master title style</a:t>
            </a:r>
          </a:p>
        </p:txBody>
      </p:sp>
      <p:sp>
        <p:nvSpPr>
          <p:cNvPr id="4" name="Content Placeholder 10"/>
          <p:cNvSpPr>
            <a:spLocks noGrp="1"/>
          </p:cNvSpPr>
          <p:nvPr>
            <p:ph sz="quarter" idx="10"/>
          </p:nvPr>
        </p:nvSpPr>
        <p:spPr>
          <a:xfrm>
            <a:off x="376238" y="770397"/>
            <a:ext cx="8298656" cy="216193"/>
          </a:xfrm>
          <a:prstGeom prst="rect">
            <a:avLst/>
          </a:prstGeom>
        </p:spPr>
        <p:txBody>
          <a:bodyPr/>
          <a:lstStyle>
            <a:lvl1pPr marL="0" indent="0">
              <a:buNone/>
              <a:defRPr sz="1350" baseline="0"/>
            </a:lvl1pPr>
            <a:lvl2pPr marL="342900" indent="0">
              <a:buNone/>
              <a:defRPr/>
            </a:lvl2pPr>
            <a:lvl3pPr marL="685800" indent="0">
              <a:buNone/>
              <a:defRPr/>
            </a:lvl3pPr>
            <a:lvl4pPr marL="1028700" indent="0">
              <a:buNone/>
              <a:defRPr/>
            </a:lvl4pPr>
          </a:lstStyle>
          <a:p>
            <a:pPr lvl="0"/>
            <a:r>
              <a:rPr lang="en-US"/>
              <a:t>Edit Master text styles</a:t>
            </a:r>
          </a:p>
        </p:txBody>
      </p:sp>
      <p:sp>
        <p:nvSpPr>
          <p:cNvPr id="5" name="Text Placeholder 2"/>
          <p:cNvSpPr>
            <a:spLocks noGrp="1"/>
          </p:cNvSpPr>
          <p:nvPr>
            <p:ph type="body" sz="quarter" idx="11"/>
          </p:nvPr>
        </p:nvSpPr>
        <p:spPr>
          <a:xfrm>
            <a:off x="0" y="4949047"/>
            <a:ext cx="8709660" cy="142695"/>
          </a:xfrm>
          <a:prstGeom prst="rect">
            <a:avLst/>
          </a:prstGeom>
        </p:spPr>
        <p:txBody>
          <a:bodyPr anchor="b"/>
          <a:lstStyle>
            <a:lvl1pPr marL="0" indent="0">
              <a:lnSpc>
                <a:spcPct val="100000"/>
              </a:lnSpc>
              <a:spcBef>
                <a:spcPts val="0"/>
              </a:spcBef>
              <a:buNone/>
              <a:defRPr sz="675"/>
            </a:lvl1pPr>
          </a:lstStyle>
          <a:p>
            <a:pPr lvl="0"/>
            <a:r>
              <a:rPr lang="en-US"/>
              <a:t>Edit Master text styles</a:t>
            </a:r>
          </a:p>
        </p:txBody>
      </p:sp>
    </p:spTree>
    <p:extLst>
      <p:ext uri="{BB962C8B-B14F-4D97-AF65-F5344CB8AC3E}">
        <p14:creationId xmlns:p14="http://schemas.microsoft.com/office/powerpoint/2010/main" val="33238872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61596-8D07-461D-97B8-8EA4F7BA240D}"/>
              </a:ext>
            </a:extLst>
          </p:cNvPr>
          <p:cNvSpPr>
            <a:spLocks noGrp="1"/>
          </p:cNvSpPr>
          <p:nvPr>
            <p:ph type="title"/>
          </p:nvPr>
        </p:nvSpPr>
        <p:spPr/>
        <p:txBody>
          <a:bodyPr/>
          <a:lstStyle/>
          <a:p>
            <a:r>
              <a:rPr lang="en-US"/>
              <a:t>Click to edit Master title style</a:t>
            </a:r>
            <a:endParaRPr lang="aa-ET"/>
          </a:p>
        </p:txBody>
      </p:sp>
      <p:sp>
        <p:nvSpPr>
          <p:cNvPr id="3" name="Content Placeholder 2">
            <a:extLst>
              <a:ext uri="{FF2B5EF4-FFF2-40B4-BE49-F238E27FC236}">
                <a16:creationId xmlns:a16="http://schemas.microsoft.com/office/drawing/2014/main" id="{2CE60AC4-52AD-462C-923A-6F446CEE7B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Date Placeholder 3">
            <a:extLst>
              <a:ext uri="{FF2B5EF4-FFF2-40B4-BE49-F238E27FC236}">
                <a16:creationId xmlns:a16="http://schemas.microsoft.com/office/drawing/2014/main" id="{392E0628-601F-47DD-B881-A256B88AA66C}"/>
              </a:ext>
            </a:extLst>
          </p:cNvPr>
          <p:cNvSpPr>
            <a:spLocks noGrp="1"/>
          </p:cNvSpPr>
          <p:nvPr>
            <p:ph type="dt" sz="half" idx="10"/>
          </p:nvPr>
        </p:nvSpPr>
        <p:spPr/>
        <p:txBody>
          <a:bodyPr/>
          <a:lstStyle/>
          <a:p>
            <a:pPr defTabSz="685800">
              <a:defRPr/>
            </a:pPr>
            <a:endParaRPr lang="aa-ET" sz="1350" dirty="0">
              <a:solidFill>
                <a:prstClr val="black"/>
              </a:solidFill>
            </a:endParaRPr>
          </a:p>
        </p:txBody>
      </p:sp>
      <p:sp>
        <p:nvSpPr>
          <p:cNvPr id="5" name="Footer Placeholder 4">
            <a:extLst>
              <a:ext uri="{FF2B5EF4-FFF2-40B4-BE49-F238E27FC236}">
                <a16:creationId xmlns:a16="http://schemas.microsoft.com/office/drawing/2014/main" id="{520E9173-5EA9-4948-B325-0EBA6D77BB1C}"/>
              </a:ext>
            </a:extLst>
          </p:cNvPr>
          <p:cNvSpPr>
            <a:spLocks noGrp="1"/>
          </p:cNvSpPr>
          <p:nvPr>
            <p:ph type="ftr" sz="quarter" idx="11"/>
          </p:nvPr>
        </p:nvSpPr>
        <p:spPr/>
        <p:txBody>
          <a:bodyPr/>
          <a:lstStyle/>
          <a:p>
            <a:pPr defTabSz="685800">
              <a:defRPr/>
            </a:pPr>
            <a:endParaRPr lang="aa-ET" sz="1350" dirty="0">
              <a:solidFill>
                <a:prstClr val="black"/>
              </a:solidFill>
            </a:endParaRPr>
          </a:p>
        </p:txBody>
      </p:sp>
      <p:sp>
        <p:nvSpPr>
          <p:cNvPr id="6" name="Slide Number Placeholder 5">
            <a:extLst>
              <a:ext uri="{FF2B5EF4-FFF2-40B4-BE49-F238E27FC236}">
                <a16:creationId xmlns:a16="http://schemas.microsoft.com/office/drawing/2014/main" id="{043B28C6-0553-4B81-97E6-FB2573C1D189}"/>
              </a:ext>
            </a:extLst>
          </p:cNvPr>
          <p:cNvSpPr>
            <a:spLocks noGrp="1"/>
          </p:cNvSpPr>
          <p:nvPr>
            <p:ph type="sldNum" sz="quarter" idx="12"/>
          </p:nvPr>
        </p:nvSpPr>
        <p:spPr/>
        <p:txBody>
          <a:bodyPr/>
          <a:lstStyle/>
          <a:p>
            <a:pPr defTabSz="685800">
              <a:defRPr/>
            </a:pPr>
            <a:fld id="{7DFB6899-6539-4B4A-8A9E-3E0102BF37DE}" type="slidenum">
              <a:rPr lang="aa-ET" sz="1350" smtClean="0">
                <a:solidFill>
                  <a:prstClr val="black"/>
                </a:solidFill>
              </a:rPr>
              <a:pPr defTabSz="685800">
                <a:defRPr/>
              </a:pPr>
              <a:t>‹#›</a:t>
            </a:fld>
            <a:endParaRPr lang="aa-ET" sz="1350">
              <a:solidFill>
                <a:prstClr val="black"/>
              </a:solidFill>
            </a:endParaRPr>
          </a:p>
        </p:txBody>
      </p:sp>
    </p:spTree>
    <p:extLst>
      <p:ext uri="{BB962C8B-B14F-4D97-AF65-F5344CB8AC3E}">
        <p14:creationId xmlns:p14="http://schemas.microsoft.com/office/powerpoint/2010/main" val="36736270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Basic Slide Title 26 points">
    <p:spTree>
      <p:nvGrpSpPr>
        <p:cNvPr id="1" name=""/>
        <p:cNvGrpSpPr/>
        <p:nvPr/>
      </p:nvGrpSpPr>
      <p:grpSpPr>
        <a:xfrm>
          <a:off x="0" y="0"/>
          <a:ext cx="0" cy="0"/>
          <a:chOff x="0" y="0"/>
          <a:chExt cx="0" cy="0"/>
        </a:xfrm>
      </p:grpSpPr>
      <p:sp>
        <p:nvSpPr>
          <p:cNvPr id="9" name="Title 8"/>
          <p:cNvSpPr>
            <a:spLocks noGrp="1"/>
          </p:cNvSpPr>
          <p:nvPr>
            <p:ph type="title"/>
          </p:nvPr>
        </p:nvSpPr>
        <p:spPr>
          <a:xfrm>
            <a:off x="375987" y="285876"/>
            <a:ext cx="7886700" cy="315704"/>
          </a:xfrm>
          <a:prstGeom prst="rect">
            <a:avLst/>
          </a:prstGeom>
        </p:spPr>
        <p:txBody>
          <a:bodyPr/>
          <a:lstStyle>
            <a:lvl1pPr>
              <a:defRPr sz="1950"/>
            </a:lvl1pPr>
          </a:lstStyle>
          <a:p>
            <a:r>
              <a:rPr lang="en-US" dirty="0"/>
              <a:t>Click to edit Master title style</a:t>
            </a:r>
          </a:p>
        </p:txBody>
      </p:sp>
      <p:sp>
        <p:nvSpPr>
          <p:cNvPr id="3" name="Content Placeholder 10"/>
          <p:cNvSpPr>
            <a:spLocks noGrp="1"/>
          </p:cNvSpPr>
          <p:nvPr>
            <p:ph sz="quarter" idx="10"/>
          </p:nvPr>
        </p:nvSpPr>
        <p:spPr>
          <a:xfrm>
            <a:off x="376238" y="770397"/>
            <a:ext cx="8298656" cy="216193"/>
          </a:xfrm>
          <a:prstGeom prst="rect">
            <a:avLst/>
          </a:prstGeom>
        </p:spPr>
        <p:txBody>
          <a:bodyPr/>
          <a:lstStyle>
            <a:lvl1pPr marL="0" indent="0">
              <a:buNone/>
              <a:defRPr sz="1350" baseline="0"/>
            </a:lvl1pPr>
            <a:lvl2pPr marL="342900" indent="0">
              <a:buNone/>
              <a:defRPr/>
            </a:lvl2pPr>
            <a:lvl3pPr marL="685800" indent="0">
              <a:buNone/>
              <a:defRPr/>
            </a:lvl3pPr>
            <a:lvl4pPr marL="1028700" indent="0">
              <a:buNone/>
              <a:defRPr/>
            </a:lvl4pPr>
          </a:lstStyle>
          <a:p>
            <a:pPr lvl="0"/>
            <a:r>
              <a:rPr lang="en-US"/>
              <a:t>Click to edit Master text styles</a:t>
            </a:r>
          </a:p>
        </p:txBody>
      </p:sp>
      <p:sp>
        <p:nvSpPr>
          <p:cNvPr id="4" name="Text Placeholder 3"/>
          <p:cNvSpPr>
            <a:spLocks noGrp="1"/>
          </p:cNvSpPr>
          <p:nvPr>
            <p:ph type="body" sz="quarter" idx="11"/>
          </p:nvPr>
        </p:nvSpPr>
        <p:spPr>
          <a:xfrm>
            <a:off x="4581525" y="1866900"/>
            <a:ext cx="4093369" cy="1409700"/>
          </a:xfrm>
          <a:prstGeom prst="rect">
            <a:avLst/>
          </a:prstGeom>
        </p:spPr>
        <p:txBody>
          <a:bodyPr/>
          <a:lstStyle>
            <a:lvl1pPr marL="0" indent="0">
              <a:buNone/>
              <a:defRPr sz="1200" baseline="0"/>
            </a:lvl1pPr>
          </a:lstStyle>
          <a:p>
            <a:pPr lvl="0"/>
            <a:r>
              <a:rPr lang="en-US"/>
              <a:t>Click to edit Master text styles</a:t>
            </a:r>
          </a:p>
        </p:txBody>
      </p:sp>
      <p:sp>
        <p:nvSpPr>
          <p:cNvPr id="5" name="Text Placeholder 2"/>
          <p:cNvSpPr>
            <a:spLocks noGrp="1"/>
          </p:cNvSpPr>
          <p:nvPr>
            <p:ph type="body" sz="quarter" idx="12"/>
          </p:nvPr>
        </p:nvSpPr>
        <p:spPr>
          <a:xfrm>
            <a:off x="0" y="4949047"/>
            <a:ext cx="8709660" cy="142695"/>
          </a:xfrm>
          <a:prstGeom prst="rect">
            <a:avLst/>
          </a:prstGeom>
        </p:spPr>
        <p:txBody>
          <a:bodyPr anchor="b"/>
          <a:lstStyle>
            <a:lvl1pPr marL="0" indent="0">
              <a:lnSpc>
                <a:spcPct val="100000"/>
              </a:lnSpc>
              <a:spcBef>
                <a:spcPts val="0"/>
              </a:spcBef>
              <a:buNone/>
              <a:defRPr sz="675"/>
            </a:lvl1pPr>
          </a:lstStyle>
          <a:p>
            <a:pPr lvl="0"/>
            <a:r>
              <a:rPr lang="en-US"/>
              <a:t>Click to edit Master text styles</a:t>
            </a:r>
          </a:p>
        </p:txBody>
      </p:sp>
    </p:spTree>
    <p:extLst>
      <p:ext uri="{BB962C8B-B14F-4D97-AF65-F5344CB8AC3E}">
        <p14:creationId xmlns:p14="http://schemas.microsoft.com/office/powerpoint/2010/main" val="28463683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92F82-3D60-4538-A00A-46ABF759187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5161665-00B8-4CFC-926F-6B3F59102C3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F6904E2-30B2-4C75-819A-12300DEBA2A0}"/>
              </a:ext>
            </a:extLst>
          </p:cNvPr>
          <p:cNvSpPr>
            <a:spLocks noGrp="1"/>
          </p:cNvSpPr>
          <p:nvPr>
            <p:ph type="dt" sz="half" idx="10"/>
          </p:nvPr>
        </p:nvSpPr>
        <p:spPr/>
        <p:txBody>
          <a:bodyPr/>
          <a:lstStyle/>
          <a:p>
            <a:fld id="{707E1DD7-5E3E-4014-BF2B-6399E3FF26FF}" type="datetimeFigureOut">
              <a:rPr lang="en-US" smtClean="0"/>
              <a:t>9/10/2024</a:t>
            </a:fld>
            <a:endParaRPr lang="en-US"/>
          </a:p>
        </p:txBody>
      </p:sp>
      <p:sp>
        <p:nvSpPr>
          <p:cNvPr id="5" name="Footer Placeholder 4">
            <a:extLst>
              <a:ext uri="{FF2B5EF4-FFF2-40B4-BE49-F238E27FC236}">
                <a16:creationId xmlns:a16="http://schemas.microsoft.com/office/drawing/2014/main" id="{917BFB71-3B42-45C6-B0B0-214DEE4E3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A426C-D4FF-485E-8A16-DBC79E68465F}"/>
              </a:ext>
            </a:extLst>
          </p:cNvPr>
          <p:cNvSpPr>
            <a:spLocks noGrp="1"/>
          </p:cNvSpPr>
          <p:nvPr>
            <p:ph type="sldNum" sz="quarter" idx="12"/>
          </p:nvPr>
        </p:nvSpPr>
        <p:spPr/>
        <p:txBody>
          <a:bodyPr/>
          <a:lstStyle/>
          <a:p>
            <a:fld id="{5B437AB6-60BB-445A-9C53-C653ABF954AE}" type="slidenum">
              <a:rPr lang="en-US" smtClean="0"/>
              <a:t>‹#›</a:t>
            </a:fld>
            <a:endParaRPr lang="en-US"/>
          </a:p>
        </p:txBody>
      </p:sp>
    </p:spTree>
    <p:extLst>
      <p:ext uri="{BB962C8B-B14F-4D97-AF65-F5344CB8AC3E}">
        <p14:creationId xmlns:p14="http://schemas.microsoft.com/office/powerpoint/2010/main" val="21012123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A607A-AFCF-45F3-891D-DAD8A019E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B1E2C9-2ADB-46D2-BFE6-812D45AA5C2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367564-DB0D-40FD-BC0D-E1DB47BAD9C1}"/>
              </a:ext>
            </a:extLst>
          </p:cNvPr>
          <p:cNvSpPr>
            <a:spLocks noGrp="1"/>
          </p:cNvSpPr>
          <p:nvPr>
            <p:ph type="dt" sz="half" idx="10"/>
          </p:nvPr>
        </p:nvSpPr>
        <p:spPr/>
        <p:txBody>
          <a:bodyPr/>
          <a:lstStyle/>
          <a:p>
            <a:fld id="{707E1DD7-5E3E-4014-BF2B-6399E3FF26FF}" type="datetimeFigureOut">
              <a:rPr lang="en-US" smtClean="0"/>
              <a:t>9/10/2024</a:t>
            </a:fld>
            <a:endParaRPr lang="en-US"/>
          </a:p>
        </p:txBody>
      </p:sp>
      <p:sp>
        <p:nvSpPr>
          <p:cNvPr id="5" name="Footer Placeholder 4">
            <a:extLst>
              <a:ext uri="{FF2B5EF4-FFF2-40B4-BE49-F238E27FC236}">
                <a16:creationId xmlns:a16="http://schemas.microsoft.com/office/drawing/2014/main" id="{A826B3A0-1BE1-4706-9317-A50C385A3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E77FE-C9B3-490E-AF27-3B2AAA4FC151}"/>
              </a:ext>
            </a:extLst>
          </p:cNvPr>
          <p:cNvSpPr>
            <a:spLocks noGrp="1"/>
          </p:cNvSpPr>
          <p:nvPr>
            <p:ph type="sldNum" sz="quarter" idx="12"/>
          </p:nvPr>
        </p:nvSpPr>
        <p:spPr/>
        <p:txBody>
          <a:bodyPr/>
          <a:lstStyle/>
          <a:p>
            <a:fld id="{5B437AB6-60BB-445A-9C53-C653ABF954AE}" type="slidenum">
              <a:rPr lang="en-US" smtClean="0"/>
              <a:t>‹#›</a:t>
            </a:fld>
            <a:endParaRPr lang="en-US"/>
          </a:p>
        </p:txBody>
      </p:sp>
    </p:spTree>
    <p:extLst>
      <p:ext uri="{BB962C8B-B14F-4D97-AF65-F5344CB8AC3E}">
        <p14:creationId xmlns:p14="http://schemas.microsoft.com/office/powerpoint/2010/main" val="1809825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_Layou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504000" y="162938"/>
            <a:ext cx="8136000" cy="777478"/>
          </a:xfrm>
        </p:spPr>
        <p:txBody>
          <a:bodyPr/>
          <a:lstStyle/>
          <a:p>
            <a:r>
              <a:rPr lang="en-GB" noProof="0" dirty="0"/>
              <a:t>TITLE</a:t>
            </a:r>
          </a:p>
        </p:txBody>
      </p:sp>
      <p:sp>
        <p:nvSpPr>
          <p:cNvPr id="3" name="Espace réservé du contenu 2"/>
          <p:cNvSpPr>
            <a:spLocks noGrp="1"/>
          </p:cNvSpPr>
          <p:nvPr>
            <p:ph idx="1" hasCustomPrompt="1"/>
          </p:nvPr>
        </p:nvSpPr>
        <p:spPr bwMode="gray">
          <a:xfrm>
            <a:off x="504000" y="1202400"/>
            <a:ext cx="4068000" cy="3152113"/>
          </a:xfrm>
        </p:spPr>
        <p:txBody>
          <a:bodyPr/>
          <a:lstStyle>
            <a:lvl2pPr>
              <a:defRPr/>
            </a:lvl2pPr>
            <a:lvl3pPr>
              <a:defRPr/>
            </a:lvl3pPr>
            <a:lvl4pPr>
              <a:defRPr baseline="0"/>
            </a:lvl4pPr>
            <a:lvl5pPr>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8" name="Espace réservé du numéro de diapositive 7"/>
          <p:cNvSpPr>
            <a:spLocks noGrp="1"/>
          </p:cNvSpPr>
          <p:nvPr>
            <p:ph type="sldNum" sz="quarter" idx="11"/>
          </p:nvPr>
        </p:nvSpPr>
        <p:spPr bwMode="gray"/>
        <p:txBody>
          <a:bodyPr/>
          <a:lstStyle/>
          <a:p>
            <a:pPr algn="l"/>
            <a:fld id="{733122C9-A0B9-462F-8757-0847AD287B63}" type="slidenum">
              <a:rPr lang="en-GB" noProof="0" smtClean="0"/>
              <a:pPr algn="l"/>
              <a:t>‹#›</a:t>
            </a:fld>
            <a:endParaRPr lang="en-GB" noProof="0" dirty="0"/>
          </a:p>
        </p:txBody>
      </p:sp>
      <p:sp>
        <p:nvSpPr>
          <p:cNvPr id="9" name="Espace réservé du contenu 2"/>
          <p:cNvSpPr>
            <a:spLocks noGrp="1"/>
          </p:cNvSpPr>
          <p:nvPr>
            <p:ph idx="13" hasCustomPrompt="1"/>
          </p:nvPr>
        </p:nvSpPr>
        <p:spPr bwMode="gray">
          <a:xfrm>
            <a:off x="5063624" y="1202400"/>
            <a:ext cx="3576376" cy="3152113"/>
          </a:xfrm>
        </p:spPr>
        <p:txBody>
          <a:bodyPr/>
          <a:lstStyle>
            <a:lvl2pPr>
              <a:defRPr/>
            </a:lvl2pPr>
            <a:lvl3pPr>
              <a:defRPr/>
            </a:lvl3pPr>
            <a:lvl4pPr>
              <a:defRPr baseline="0"/>
            </a:lvl4pPr>
            <a:lvl5pPr>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C6859-FEE8-4E21-BB37-A4F5410DF3F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EA4EA6F-7425-46BC-969C-2019F78A095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C10042-EB0A-4E6A-A6DC-66B430C36448}"/>
              </a:ext>
            </a:extLst>
          </p:cNvPr>
          <p:cNvSpPr>
            <a:spLocks noGrp="1"/>
          </p:cNvSpPr>
          <p:nvPr>
            <p:ph type="dt" sz="half" idx="10"/>
          </p:nvPr>
        </p:nvSpPr>
        <p:spPr/>
        <p:txBody>
          <a:bodyPr/>
          <a:lstStyle/>
          <a:p>
            <a:fld id="{707E1DD7-5E3E-4014-BF2B-6399E3FF26FF}" type="datetimeFigureOut">
              <a:rPr lang="en-US" smtClean="0"/>
              <a:t>9/10/2024</a:t>
            </a:fld>
            <a:endParaRPr lang="en-US"/>
          </a:p>
        </p:txBody>
      </p:sp>
      <p:sp>
        <p:nvSpPr>
          <p:cNvPr id="5" name="Footer Placeholder 4">
            <a:extLst>
              <a:ext uri="{FF2B5EF4-FFF2-40B4-BE49-F238E27FC236}">
                <a16:creationId xmlns:a16="http://schemas.microsoft.com/office/drawing/2014/main" id="{F8824745-CE83-49D3-A294-EDCCCE01E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BD5127-D618-4762-AB0C-020D9CBC05FE}"/>
              </a:ext>
            </a:extLst>
          </p:cNvPr>
          <p:cNvSpPr>
            <a:spLocks noGrp="1"/>
          </p:cNvSpPr>
          <p:nvPr>
            <p:ph type="sldNum" sz="quarter" idx="12"/>
          </p:nvPr>
        </p:nvSpPr>
        <p:spPr/>
        <p:txBody>
          <a:bodyPr/>
          <a:lstStyle/>
          <a:p>
            <a:fld id="{5B437AB6-60BB-445A-9C53-C653ABF954AE}" type="slidenum">
              <a:rPr lang="en-US" smtClean="0"/>
              <a:t>‹#›</a:t>
            </a:fld>
            <a:endParaRPr lang="en-US"/>
          </a:p>
        </p:txBody>
      </p:sp>
    </p:spTree>
    <p:extLst>
      <p:ext uri="{BB962C8B-B14F-4D97-AF65-F5344CB8AC3E}">
        <p14:creationId xmlns:p14="http://schemas.microsoft.com/office/powerpoint/2010/main" val="9078850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DAFF-B53A-483A-BC05-4BB0D22A86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EAD434-E45D-4317-92E9-48B3524E582D}"/>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07F93A-CB10-481A-99B1-C633D381B3FB}"/>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1271B9-32CE-4C75-87C6-DC450E2AEE8F}"/>
              </a:ext>
            </a:extLst>
          </p:cNvPr>
          <p:cNvSpPr>
            <a:spLocks noGrp="1"/>
          </p:cNvSpPr>
          <p:nvPr>
            <p:ph type="dt" sz="half" idx="10"/>
          </p:nvPr>
        </p:nvSpPr>
        <p:spPr/>
        <p:txBody>
          <a:bodyPr/>
          <a:lstStyle/>
          <a:p>
            <a:fld id="{707E1DD7-5E3E-4014-BF2B-6399E3FF26FF}" type="datetimeFigureOut">
              <a:rPr lang="en-US" smtClean="0"/>
              <a:t>9/10/2024</a:t>
            </a:fld>
            <a:endParaRPr lang="en-US"/>
          </a:p>
        </p:txBody>
      </p:sp>
      <p:sp>
        <p:nvSpPr>
          <p:cNvPr id="6" name="Footer Placeholder 5">
            <a:extLst>
              <a:ext uri="{FF2B5EF4-FFF2-40B4-BE49-F238E27FC236}">
                <a16:creationId xmlns:a16="http://schemas.microsoft.com/office/drawing/2014/main" id="{6235A8E7-964D-4662-A108-815FB1DA4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0D347A-2D09-45C2-97A6-C342D45EE085}"/>
              </a:ext>
            </a:extLst>
          </p:cNvPr>
          <p:cNvSpPr>
            <a:spLocks noGrp="1"/>
          </p:cNvSpPr>
          <p:nvPr>
            <p:ph type="sldNum" sz="quarter" idx="12"/>
          </p:nvPr>
        </p:nvSpPr>
        <p:spPr/>
        <p:txBody>
          <a:bodyPr/>
          <a:lstStyle/>
          <a:p>
            <a:fld id="{5B437AB6-60BB-445A-9C53-C653ABF954AE}" type="slidenum">
              <a:rPr lang="en-US" smtClean="0"/>
              <a:t>‹#›</a:t>
            </a:fld>
            <a:endParaRPr lang="en-US"/>
          </a:p>
        </p:txBody>
      </p:sp>
    </p:spTree>
    <p:extLst>
      <p:ext uri="{BB962C8B-B14F-4D97-AF65-F5344CB8AC3E}">
        <p14:creationId xmlns:p14="http://schemas.microsoft.com/office/powerpoint/2010/main" val="1227690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C6970-9A2A-46D9-A893-E22B9F0100E7}"/>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4E31A5-BA82-4973-9E03-AF1E0389A2A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665A7BB-FBFE-4FDA-9291-8AA95A1A9264}"/>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90B67D-1857-4BF1-8FD8-1C8794BD8CF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B805B74-E540-40B2-A2D6-94B532C75B34}"/>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CA9332-C9D3-4D95-B6FB-513C2AA49A13}"/>
              </a:ext>
            </a:extLst>
          </p:cNvPr>
          <p:cNvSpPr>
            <a:spLocks noGrp="1"/>
          </p:cNvSpPr>
          <p:nvPr>
            <p:ph type="dt" sz="half" idx="10"/>
          </p:nvPr>
        </p:nvSpPr>
        <p:spPr/>
        <p:txBody>
          <a:bodyPr/>
          <a:lstStyle/>
          <a:p>
            <a:fld id="{707E1DD7-5E3E-4014-BF2B-6399E3FF26FF}" type="datetimeFigureOut">
              <a:rPr lang="en-US" smtClean="0"/>
              <a:t>9/10/2024</a:t>
            </a:fld>
            <a:endParaRPr lang="en-US"/>
          </a:p>
        </p:txBody>
      </p:sp>
      <p:sp>
        <p:nvSpPr>
          <p:cNvPr id="8" name="Footer Placeholder 7">
            <a:extLst>
              <a:ext uri="{FF2B5EF4-FFF2-40B4-BE49-F238E27FC236}">
                <a16:creationId xmlns:a16="http://schemas.microsoft.com/office/drawing/2014/main" id="{B101D741-0D1A-40EC-8853-DB9F7DF6B4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FEDD39-5B79-48C7-81F3-CB2326D2EB11}"/>
              </a:ext>
            </a:extLst>
          </p:cNvPr>
          <p:cNvSpPr>
            <a:spLocks noGrp="1"/>
          </p:cNvSpPr>
          <p:nvPr>
            <p:ph type="sldNum" sz="quarter" idx="12"/>
          </p:nvPr>
        </p:nvSpPr>
        <p:spPr/>
        <p:txBody>
          <a:bodyPr/>
          <a:lstStyle/>
          <a:p>
            <a:fld id="{5B437AB6-60BB-445A-9C53-C653ABF954AE}" type="slidenum">
              <a:rPr lang="en-US" smtClean="0"/>
              <a:t>‹#›</a:t>
            </a:fld>
            <a:endParaRPr lang="en-US"/>
          </a:p>
        </p:txBody>
      </p:sp>
    </p:spTree>
    <p:extLst>
      <p:ext uri="{BB962C8B-B14F-4D97-AF65-F5344CB8AC3E}">
        <p14:creationId xmlns:p14="http://schemas.microsoft.com/office/powerpoint/2010/main" val="38866335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00FEA-23AD-40C0-B8B7-75714DD6D7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DA65C9-EEFA-4EE6-974C-9578A891C4EE}"/>
              </a:ext>
            </a:extLst>
          </p:cNvPr>
          <p:cNvSpPr>
            <a:spLocks noGrp="1"/>
          </p:cNvSpPr>
          <p:nvPr>
            <p:ph type="dt" sz="half" idx="10"/>
          </p:nvPr>
        </p:nvSpPr>
        <p:spPr/>
        <p:txBody>
          <a:bodyPr/>
          <a:lstStyle/>
          <a:p>
            <a:fld id="{707E1DD7-5E3E-4014-BF2B-6399E3FF26FF}" type="datetimeFigureOut">
              <a:rPr lang="en-US" smtClean="0"/>
              <a:t>9/10/2024</a:t>
            </a:fld>
            <a:endParaRPr lang="en-US"/>
          </a:p>
        </p:txBody>
      </p:sp>
      <p:sp>
        <p:nvSpPr>
          <p:cNvPr id="4" name="Footer Placeholder 3">
            <a:extLst>
              <a:ext uri="{FF2B5EF4-FFF2-40B4-BE49-F238E27FC236}">
                <a16:creationId xmlns:a16="http://schemas.microsoft.com/office/drawing/2014/main" id="{16A9F5FD-7C65-48FD-8E7A-20C818CBB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F1C619-C2B5-4057-83DC-6D2E42CD12EE}"/>
              </a:ext>
            </a:extLst>
          </p:cNvPr>
          <p:cNvSpPr>
            <a:spLocks noGrp="1"/>
          </p:cNvSpPr>
          <p:nvPr>
            <p:ph type="sldNum" sz="quarter" idx="12"/>
          </p:nvPr>
        </p:nvSpPr>
        <p:spPr/>
        <p:txBody>
          <a:bodyPr/>
          <a:lstStyle/>
          <a:p>
            <a:fld id="{5B437AB6-60BB-445A-9C53-C653ABF954AE}" type="slidenum">
              <a:rPr lang="en-US" smtClean="0"/>
              <a:t>‹#›</a:t>
            </a:fld>
            <a:endParaRPr lang="en-US"/>
          </a:p>
        </p:txBody>
      </p:sp>
    </p:spTree>
    <p:extLst>
      <p:ext uri="{BB962C8B-B14F-4D97-AF65-F5344CB8AC3E}">
        <p14:creationId xmlns:p14="http://schemas.microsoft.com/office/powerpoint/2010/main" val="30424748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D31C70-A61E-488A-ADE1-88AE2D148C98}"/>
              </a:ext>
            </a:extLst>
          </p:cNvPr>
          <p:cNvSpPr>
            <a:spLocks noGrp="1"/>
          </p:cNvSpPr>
          <p:nvPr>
            <p:ph type="dt" sz="half" idx="10"/>
          </p:nvPr>
        </p:nvSpPr>
        <p:spPr/>
        <p:txBody>
          <a:bodyPr/>
          <a:lstStyle/>
          <a:p>
            <a:fld id="{707E1DD7-5E3E-4014-BF2B-6399E3FF26FF}" type="datetimeFigureOut">
              <a:rPr lang="en-US" smtClean="0"/>
              <a:t>9/10/2024</a:t>
            </a:fld>
            <a:endParaRPr lang="en-US"/>
          </a:p>
        </p:txBody>
      </p:sp>
      <p:sp>
        <p:nvSpPr>
          <p:cNvPr id="3" name="Footer Placeholder 2">
            <a:extLst>
              <a:ext uri="{FF2B5EF4-FFF2-40B4-BE49-F238E27FC236}">
                <a16:creationId xmlns:a16="http://schemas.microsoft.com/office/drawing/2014/main" id="{2ADF1681-6440-4B5C-AD81-A0B3DD192E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9E826E-8088-46A0-9145-B0B0B1F60929}"/>
              </a:ext>
            </a:extLst>
          </p:cNvPr>
          <p:cNvSpPr>
            <a:spLocks noGrp="1"/>
          </p:cNvSpPr>
          <p:nvPr>
            <p:ph type="sldNum" sz="quarter" idx="12"/>
          </p:nvPr>
        </p:nvSpPr>
        <p:spPr/>
        <p:txBody>
          <a:bodyPr/>
          <a:lstStyle/>
          <a:p>
            <a:fld id="{5B437AB6-60BB-445A-9C53-C653ABF954AE}" type="slidenum">
              <a:rPr lang="en-US" smtClean="0"/>
              <a:t>‹#›</a:t>
            </a:fld>
            <a:endParaRPr lang="en-US"/>
          </a:p>
        </p:txBody>
      </p:sp>
    </p:spTree>
    <p:extLst>
      <p:ext uri="{BB962C8B-B14F-4D97-AF65-F5344CB8AC3E}">
        <p14:creationId xmlns:p14="http://schemas.microsoft.com/office/powerpoint/2010/main" val="782600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0632E-56D8-4984-B38D-44481334CFC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4AFCE24-1E4B-443E-9418-D3D4B54B85C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2953E2-9444-470F-80C1-631FFFF7FD4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7C70FA9-C492-4563-9DC7-0957F5CAEFE5}"/>
              </a:ext>
            </a:extLst>
          </p:cNvPr>
          <p:cNvSpPr>
            <a:spLocks noGrp="1"/>
          </p:cNvSpPr>
          <p:nvPr>
            <p:ph type="dt" sz="half" idx="10"/>
          </p:nvPr>
        </p:nvSpPr>
        <p:spPr/>
        <p:txBody>
          <a:bodyPr/>
          <a:lstStyle/>
          <a:p>
            <a:fld id="{707E1DD7-5E3E-4014-BF2B-6399E3FF26FF}" type="datetimeFigureOut">
              <a:rPr lang="en-US" smtClean="0"/>
              <a:t>9/10/2024</a:t>
            </a:fld>
            <a:endParaRPr lang="en-US"/>
          </a:p>
        </p:txBody>
      </p:sp>
      <p:sp>
        <p:nvSpPr>
          <p:cNvPr id="6" name="Footer Placeholder 5">
            <a:extLst>
              <a:ext uri="{FF2B5EF4-FFF2-40B4-BE49-F238E27FC236}">
                <a16:creationId xmlns:a16="http://schemas.microsoft.com/office/drawing/2014/main" id="{BF74CDB7-9C73-4DF3-A992-895CB99060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854E08-C385-4B7B-91E0-4CFA02B64A72}"/>
              </a:ext>
            </a:extLst>
          </p:cNvPr>
          <p:cNvSpPr>
            <a:spLocks noGrp="1"/>
          </p:cNvSpPr>
          <p:nvPr>
            <p:ph type="sldNum" sz="quarter" idx="12"/>
          </p:nvPr>
        </p:nvSpPr>
        <p:spPr/>
        <p:txBody>
          <a:bodyPr/>
          <a:lstStyle/>
          <a:p>
            <a:fld id="{5B437AB6-60BB-445A-9C53-C653ABF954AE}" type="slidenum">
              <a:rPr lang="en-US" smtClean="0"/>
              <a:t>‹#›</a:t>
            </a:fld>
            <a:endParaRPr lang="en-US"/>
          </a:p>
        </p:txBody>
      </p:sp>
    </p:spTree>
    <p:extLst>
      <p:ext uri="{BB962C8B-B14F-4D97-AF65-F5344CB8AC3E}">
        <p14:creationId xmlns:p14="http://schemas.microsoft.com/office/powerpoint/2010/main" val="36698028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7362E-6C3D-412D-A866-4F2660A39C0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17BB8D3-950C-4575-B76C-7092C2621C1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D03E0B1-F3E9-4532-AF05-7ADD2E33C10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77B27A1-F27B-4938-A4AE-889211BD36F3}"/>
              </a:ext>
            </a:extLst>
          </p:cNvPr>
          <p:cNvSpPr>
            <a:spLocks noGrp="1"/>
          </p:cNvSpPr>
          <p:nvPr>
            <p:ph type="dt" sz="half" idx="10"/>
          </p:nvPr>
        </p:nvSpPr>
        <p:spPr/>
        <p:txBody>
          <a:bodyPr/>
          <a:lstStyle/>
          <a:p>
            <a:fld id="{707E1DD7-5E3E-4014-BF2B-6399E3FF26FF}" type="datetimeFigureOut">
              <a:rPr lang="en-US" smtClean="0"/>
              <a:t>9/10/2024</a:t>
            </a:fld>
            <a:endParaRPr lang="en-US"/>
          </a:p>
        </p:txBody>
      </p:sp>
      <p:sp>
        <p:nvSpPr>
          <p:cNvPr id="6" name="Footer Placeholder 5">
            <a:extLst>
              <a:ext uri="{FF2B5EF4-FFF2-40B4-BE49-F238E27FC236}">
                <a16:creationId xmlns:a16="http://schemas.microsoft.com/office/drawing/2014/main" id="{A38F8187-410E-4E59-B993-B5405B9560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B1957F-1631-419A-B64F-897008B87B29}"/>
              </a:ext>
            </a:extLst>
          </p:cNvPr>
          <p:cNvSpPr>
            <a:spLocks noGrp="1"/>
          </p:cNvSpPr>
          <p:nvPr>
            <p:ph type="sldNum" sz="quarter" idx="12"/>
          </p:nvPr>
        </p:nvSpPr>
        <p:spPr/>
        <p:txBody>
          <a:bodyPr/>
          <a:lstStyle/>
          <a:p>
            <a:fld id="{5B437AB6-60BB-445A-9C53-C653ABF954AE}" type="slidenum">
              <a:rPr lang="en-US" smtClean="0"/>
              <a:t>‹#›</a:t>
            </a:fld>
            <a:endParaRPr lang="en-US"/>
          </a:p>
        </p:txBody>
      </p:sp>
    </p:spTree>
    <p:extLst>
      <p:ext uri="{BB962C8B-B14F-4D97-AF65-F5344CB8AC3E}">
        <p14:creationId xmlns:p14="http://schemas.microsoft.com/office/powerpoint/2010/main" val="30935476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364B-81EC-4C7E-9CF1-3DEC1FCDA3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F8530D-265E-4321-9B75-72386C2829F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45993-A986-4932-8C0C-506EBC2D7223}"/>
              </a:ext>
            </a:extLst>
          </p:cNvPr>
          <p:cNvSpPr>
            <a:spLocks noGrp="1"/>
          </p:cNvSpPr>
          <p:nvPr>
            <p:ph type="dt" sz="half" idx="10"/>
          </p:nvPr>
        </p:nvSpPr>
        <p:spPr/>
        <p:txBody>
          <a:bodyPr/>
          <a:lstStyle/>
          <a:p>
            <a:fld id="{707E1DD7-5E3E-4014-BF2B-6399E3FF26FF}" type="datetimeFigureOut">
              <a:rPr lang="en-US" smtClean="0"/>
              <a:t>9/10/2024</a:t>
            </a:fld>
            <a:endParaRPr lang="en-US"/>
          </a:p>
        </p:txBody>
      </p:sp>
      <p:sp>
        <p:nvSpPr>
          <p:cNvPr id="5" name="Footer Placeholder 4">
            <a:extLst>
              <a:ext uri="{FF2B5EF4-FFF2-40B4-BE49-F238E27FC236}">
                <a16:creationId xmlns:a16="http://schemas.microsoft.com/office/drawing/2014/main" id="{955AB453-A3DA-4171-898B-73861F7CD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50A65-D295-499A-9CCE-4F3573F02053}"/>
              </a:ext>
            </a:extLst>
          </p:cNvPr>
          <p:cNvSpPr>
            <a:spLocks noGrp="1"/>
          </p:cNvSpPr>
          <p:nvPr>
            <p:ph type="sldNum" sz="quarter" idx="12"/>
          </p:nvPr>
        </p:nvSpPr>
        <p:spPr/>
        <p:txBody>
          <a:bodyPr/>
          <a:lstStyle/>
          <a:p>
            <a:fld id="{5B437AB6-60BB-445A-9C53-C653ABF954AE}" type="slidenum">
              <a:rPr lang="en-US" smtClean="0"/>
              <a:t>‹#›</a:t>
            </a:fld>
            <a:endParaRPr lang="en-US"/>
          </a:p>
        </p:txBody>
      </p:sp>
    </p:spTree>
    <p:extLst>
      <p:ext uri="{BB962C8B-B14F-4D97-AF65-F5344CB8AC3E}">
        <p14:creationId xmlns:p14="http://schemas.microsoft.com/office/powerpoint/2010/main" val="14404683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D8AB75-8028-4D3C-B195-2D3AF9BE2B2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745C6D-57F1-407B-BF07-F746EC07403D}"/>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93ACD-15DF-4AAF-9884-298FCF122858}"/>
              </a:ext>
            </a:extLst>
          </p:cNvPr>
          <p:cNvSpPr>
            <a:spLocks noGrp="1"/>
          </p:cNvSpPr>
          <p:nvPr>
            <p:ph type="dt" sz="half" idx="10"/>
          </p:nvPr>
        </p:nvSpPr>
        <p:spPr/>
        <p:txBody>
          <a:bodyPr/>
          <a:lstStyle/>
          <a:p>
            <a:fld id="{707E1DD7-5E3E-4014-BF2B-6399E3FF26FF}" type="datetimeFigureOut">
              <a:rPr lang="en-US" smtClean="0"/>
              <a:t>9/10/2024</a:t>
            </a:fld>
            <a:endParaRPr lang="en-US"/>
          </a:p>
        </p:txBody>
      </p:sp>
      <p:sp>
        <p:nvSpPr>
          <p:cNvPr id="5" name="Footer Placeholder 4">
            <a:extLst>
              <a:ext uri="{FF2B5EF4-FFF2-40B4-BE49-F238E27FC236}">
                <a16:creationId xmlns:a16="http://schemas.microsoft.com/office/drawing/2014/main" id="{4C47588C-BA97-4C9A-95AE-531B5BD8BB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87149-7C39-4E6A-A55F-5F11D55651AC}"/>
              </a:ext>
            </a:extLst>
          </p:cNvPr>
          <p:cNvSpPr>
            <a:spLocks noGrp="1"/>
          </p:cNvSpPr>
          <p:nvPr>
            <p:ph type="sldNum" sz="quarter" idx="12"/>
          </p:nvPr>
        </p:nvSpPr>
        <p:spPr/>
        <p:txBody>
          <a:bodyPr/>
          <a:lstStyle/>
          <a:p>
            <a:fld id="{5B437AB6-60BB-445A-9C53-C653ABF954AE}" type="slidenum">
              <a:rPr lang="en-US" smtClean="0"/>
              <a:t>‹#›</a:t>
            </a:fld>
            <a:endParaRPr lang="en-US"/>
          </a:p>
        </p:txBody>
      </p:sp>
    </p:spTree>
    <p:extLst>
      <p:ext uri="{BB962C8B-B14F-4D97-AF65-F5344CB8AC3E}">
        <p14:creationId xmlns:p14="http://schemas.microsoft.com/office/powerpoint/2010/main" val="36886654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White Bkground (English)">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902F5-B876-4410-A143-20317812270F}"/>
              </a:ext>
            </a:extLst>
          </p:cNvPr>
          <p:cNvSpPr>
            <a:spLocks noGrp="1"/>
          </p:cNvSpPr>
          <p:nvPr>
            <p:ph type="title"/>
          </p:nvPr>
        </p:nvSpPr>
        <p:spPr/>
        <p:txBody>
          <a:bodyPr/>
          <a:lstStyle/>
          <a:p>
            <a:r>
              <a:rPr lang="en-US"/>
              <a:t>Click to edit Master title style</a:t>
            </a:r>
          </a:p>
        </p:txBody>
      </p:sp>
      <p:sp>
        <p:nvSpPr>
          <p:cNvPr id="5" name="Content Placeholder 2">
            <a:extLst>
              <a:ext uri="{FF2B5EF4-FFF2-40B4-BE49-F238E27FC236}">
                <a16:creationId xmlns:a16="http://schemas.microsoft.com/office/drawing/2014/main" id="{AB16CBCE-038D-42F2-8BEA-B1EA007D083A}"/>
              </a:ext>
            </a:extLst>
          </p:cNvPr>
          <p:cNvSpPr>
            <a:spLocks noGrp="1"/>
          </p:cNvSpPr>
          <p:nvPr>
            <p:ph idx="1"/>
          </p:nvPr>
        </p:nvSpPr>
        <p:spPr>
          <a:xfrm>
            <a:off x="457200" y="857251"/>
            <a:ext cx="8229600" cy="3737372"/>
          </a:xfrm>
        </p:spPr>
        <p:txBody>
          <a:bodyPr/>
          <a:lstStyle/>
          <a:p>
            <a:pPr lvl="0"/>
            <a:r>
              <a:rPr lang="es-ES" noProof="0" dirty="0" err="1"/>
              <a:t>Click</a:t>
            </a:r>
            <a:r>
              <a:rPr lang="es-ES" noProof="0" dirty="0"/>
              <a:t> to </a:t>
            </a:r>
            <a:r>
              <a:rPr lang="es-ES" noProof="0" dirty="0" err="1"/>
              <a:t>edit</a:t>
            </a:r>
            <a:r>
              <a:rPr lang="es-ES" noProof="0" dirty="0"/>
              <a:t> Master </a:t>
            </a:r>
            <a:r>
              <a:rPr lang="es-ES" noProof="0" dirty="0" err="1"/>
              <a:t>text</a:t>
            </a:r>
            <a:r>
              <a:rPr lang="es-ES" noProof="0" dirty="0"/>
              <a:t> </a:t>
            </a:r>
            <a:r>
              <a:rPr lang="es-ES" noProof="0" dirty="0" err="1"/>
              <a:t>styles</a:t>
            </a:r>
            <a:endParaRPr lang="es-ES" noProof="0" dirty="0"/>
          </a:p>
          <a:p>
            <a:pPr lvl="1"/>
            <a:r>
              <a:rPr lang="es-ES" noProof="0" dirty="0" err="1"/>
              <a:t>Second</a:t>
            </a:r>
            <a:r>
              <a:rPr lang="es-ES" noProof="0" dirty="0"/>
              <a:t> </a:t>
            </a:r>
            <a:r>
              <a:rPr lang="es-ES" noProof="0" dirty="0" err="1"/>
              <a:t>level</a:t>
            </a:r>
            <a:endParaRPr lang="es-ES" noProof="0" dirty="0"/>
          </a:p>
          <a:p>
            <a:pPr lvl="2"/>
            <a:r>
              <a:rPr lang="es-ES" noProof="0" dirty="0" err="1"/>
              <a:t>Third</a:t>
            </a:r>
            <a:r>
              <a:rPr lang="es-ES" noProof="0" dirty="0"/>
              <a:t> </a:t>
            </a:r>
            <a:r>
              <a:rPr lang="es-ES" noProof="0" dirty="0" err="1"/>
              <a:t>level</a:t>
            </a:r>
            <a:endParaRPr lang="es-ES" noProof="0" dirty="0"/>
          </a:p>
          <a:p>
            <a:pPr lvl="3"/>
            <a:r>
              <a:rPr lang="es-ES" noProof="0" dirty="0" err="1"/>
              <a:t>Fourth</a:t>
            </a:r>
            <a:r>
              <a:rPr lang="es-ES" noProof="0" dirty="0"/>
              <a:t> </a:t>
            </a:r>
            <a:r>
              <a:rPr lang="es-ES" noProof="0" dirty="0" err="1"/>
              <a:t>level</a:t>
            </a:r>
            <a:endParaRPr lang="es-ES" noProof="0" dirty="0"/>
          </a:p>
          <a:p>
            <a:pPr lvl="4"/>
            <a:r>
              <a:rPr lang="es-ES" noProof="0" dirty="0" err="1"/>
              <a:t>Fifth</a:t>
            </a:r>
            <a:r>
              <a:rPr lang="es-ES" noProof="0" dirty="0"/>
              <a:t> </a:t>
            </a:r>
            <a:r>
              <a:rPr lang="es-ES" noProof="0" dirty="0" err="1"/>
              <a:t>level</a:t>
            </a:r>
            <a:endParaRPr lang="es-ES" noProof="0" dirty="0"/>
          </a:p>
        </p:txBody>
      </p:sp>
    </p:spTree>
    <p:extLst>
      <p:ext uri="{BB962C8B-B14F-4D97-AF65-F5344CB8AC3E}">
        <p14:creationId xmlns:p14="http://schemas.microsoft.com/office/powerpoint/2010/main" val="1941457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amp;Content_Layout">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504000" y="2482010"/>
            <a:ext cx="8136000" cy="1872503"/>
          </a:xfrm>
        </p:spPr>
        <p:txBody>
          <a:bodyPr/>
          <a:lstStyle>
            <a:lvl2pPr>
              <a:defRPr/>
            </a:lvl2pPr>
            <a:lvl3pPr>
              <a:defRPr/>
            </a:lvl3pPr>
            <a:lvl4pPr>
              <a:defRPr baseline="0"/>
            </a:lvl4pPr>
            <a:lvl5pPr>
              <a:defRPr/>
            </a:lvl5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10" name="Espace réservé du texte 9"/>
          <p:cNvSpPr>
            <a:spLocks noGrp="1"/>
          </p:cNvSpPr>
          <p:nvPr>
            <p:ph type="body" sz="quarter" idx="13" hasCustomPrompt="1"/>
          </p:nvPr>
        </p:nvSpPr>
        <p:spPr bwMode="gray">
          <a:xfrm>
            <a:off x="504000" y="1202400"/>
            <a:ext cx="8136000" cy="1225334"/>
          </a:xfrm>
        </p:spPr>
        <p:txBody>
          <a:body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9" name="Espace réservé du numéro de diapositive 8"/>
          <p:cNvSpPr>
            <a:spLocks noGrp="1"/>
          </p:cNvSpPr>
          <p:nvPr>
            <p:ph type="sldNum" sz="quarter" idx="15"/>
          </p:nvPr>
        </p:nvSpPr>
        <p:spPr bwMode="gray"/>
        <p:txBody>
          <a:bodyPr/>
          <a:lstStyle/>
          <a:p>
            <a:pPr algn="l"/>
            <a:fld id="{733122C9-A0B9-462F-8757-0847AD287B63}" type="slidenum">
              <a:rPr lang="en-GB" noProof="0" smtClean="0"/>
              <a:pPr algn="l"/>
              <a:t>‹#›</a:t>
            </a:fld>
            <a:endParaRPr lang="en-GB" noProof="0" dirty="0"/>
          </a:p>
        </p:txBody>
      </p:sp>
      <p:sp>
        <p:nvSpPr>
          <p:cNvPr id="5" name="Titre 4"/>
          <p:cNvSpPr>
            <a:spLocks noGrp="1"/>
          </p:cNvSpPr>
          <p:nvPr>
            <p:ph type="title"/>
          </p:nvPr>
        </p:nvSpPr>
        <p:spPr/>
        <p:txBody>
          <a:bodyPr/>
          <a:lstStyle/>
          <a:p>
            <a:r>
              <a:rPr lang="en-US" noProof="0"/>
              <a:t>Click to edit Master title style</a:t>
            </a:r>
            <a:endParaRPr lang="en-GB" noProof="0"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EBC4D1-1D19-4D5A-A648-57E14B43DFD3}" type="slidenum">
              <a:rPr lang="en-US" smtClean="0"/>
              <a:t>‹#›</a:t>
            </a:fld>
            <a:endParaRPr lang="en-US"/>
          </a:p>
        </p:txBody>
      </p:sp>
      <p:pic>
        <p:nvPicPr>
          <p:cNvPr id="7" name="Picture 6">
            <a:extLst>
              <a:ext uri="{FF2B5EF4-FFF2-40B4-BE49-F238E27FC236}">
                <a16:creationId xmlns:a16="http://schemas.microsoft.com/office/drawing/2014/main" id="{E78D288F-5DE4-9842-9DBE-CF2EDE9ACFB2}"/>
              </a:ext>
            </a:extLst>
          </p:cNvPr>
          <p:cNvPicPr>
            <a:picLocks noChangeAspect="1"/>
          </p:cNvPicPr>
          <p:nvPr userDrawn="1"/>
        </p:nvPicPr>
        <p:blipFill rotWithShape="1">
          <a:blip r:embed="rId2"/>
          <a:srcRect l="36300" t="11501" r="33069"/>
          <a:stretch/>
        </p:blipFill>
        <p:spPr>
          <a:xfrm rot="16200000">
            <a:off x="8337725" y="-519675"/>
            <a:ext cx="355251" cy="1452500"/>
          </a:xfrm>
          <a:prstGeom prst="rect">
            <a:avLst/>
          </a:prstGeom>
        </p:spPr>
      </p:pic>
    </p:spTree>
    <p:extLst>
      <p:ext uri="{BB962C8B-B14F-4D97-AF65-F5344CB8AC3E}">
        <p14:creationId xmlns:p14="http://schemas.microsoft.com/office/powerpoint/2010/main" val="28463429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4E256F-C989-9D45-9136-B62EA99AC904}" type="slidenum">
              <a:rPr lang="en-GB" smtClean="0"/>
              <a:t>‹#›</a:t>
            </a:fld>
            <a:endParaRPr lang="en-GB"/>
          </a:p>
        </p:txBody>
      </p:sp>
      <p:pic>
        <p:nvPicPr>
          <p:cNvPr id="7" name="Picture 6">
            <a:extLst>
              <a:ext uri="{FF2B5EF4-FFF2-40B4-BE49-F238E27FC236}">
                <a16:creationId xmlns:a16="http://schemas.microsoft.com/office/drawing/2014/main" id="{748F2BC3-0DFC-F84A-9CCA-B08D53CF6251}"/>
              </a:ext>
            </a:extLst>
          </p:cNvPr>
          <p:cNvPicPr>
            <a:picLocks noChangeAspect="1"/>
          </p:cNvPicPr>
          <p:nvPr userDrawn="1"/>
        </p:nvPicPr>
        <p:blipFill rotWithShape="1">
          <a:blip r:embed="rId2"/>
          <a:srcRect l="36300" t="11501" r="33069"/>
          <a:stretch/>
        </p:blipFill>
        <p:spPr>
          <a:xfrm rot="16200000">
            <a:off x="8337725" y="-519675"/>
            <a:ext cx="355251" cy="1452500"/>
          </a:xfrm>
          <a:prstGeom prst="rect">
            <a:avLst/>
          </a:prstGeom>
        </p:spPr>
      </p:pic>
    </p:spTree>
    <p:extLst>
      <p:ext uri="{BB962C8B-B14F-4D97-AF65-F5344CB8AC3E}">
        <p14:creationId xmlns:p14="http://schemas.microsoft.com/office/powerpoint/2010/main" val="38843431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4E256F-C989-9D45-9136-B62EA99AC904}" type="slidenum">
              <a:rPr lang="en-GB" smtClean="0"/>
              <a:t>‹#›</a:t>
            </a:fld>
            <a:endParaRPr lang="en-GB"/>
          </a:p>
        </p:txBody>
      </p:sp>
      <p:pic>
        <p:nvPicPr>
          <p:cNvPr id="7" name="Picture 6">
            <a:extLst>
              <a:ext uri="{FF2B5EF4-FFF2-40B4-BE49-F238E27FC236}">
                <a16:creationId xmlns:a16="http://schemas.microsoft.com/office/drawing/2014/main" id="{2B50C57C-63CF-A44A-8507-1EE62291C455}"/>
              </a:ext>
            </a:extLst>
          </p:cNvPr>
          <p:cNvPicPr>
            <a:picLocks noChangeAspect="1"/>
          </p:cNvPicPr>
          <p:nvPr userDrawn="1"/>
        </p:nvPicPr>
        <p:blipFill rotWithShape="1">
          <a:blip r:embed="rId2"/>
          <a:srcRect l="36300" t="11501" r="33069"/>
          <a:stretch/>
        </p:blipFill>
        <p:spPr>
          <a:xfrm rot="16200000">
            <a:off x="8337725" y="-519675"/>
            <a:ext cx="355251" cy="1452500"/>
          </a:xfrm>
          <a:prstGeom prst="rect">
            <a:avLst/>
          </a:prstGeom>
        </p:spPr>
      </p:pic>
    </p:spTree>
    <p:extLst>
      <p:ext uri="{BB962C8B-B14F-4D97-AF65-F5344CB8AC3E}">
        <p14:creationId xmlns:p14="http://schemas.microsoft.com/office/powerpoint/2010/main" val="22188321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4E256F-C989-9D45-9136-B62EA99AC904}" type="slidenum">
              <a:rPr lang="en-GB" smtClean="0"/>
              <a:t>‹#›</a:t>
            </a:fld>
            <a:endParaRPr lang="en-GB"/>
          </a:p>
        </p:txBody>
      </p:sp>
      <p:pic>
        <p:nvPicPr>
          <p:cNvPr id="8" name="Picture 7">
            <a:extLst>
              <a:ext uri="{FF2B5EF4-FFF2-40B4-BE49-F238E27FC236}">
                <a16:creationId xmlns:a16="http://schemas.microsoft.com/office/drawing/2014/main" id="{BBFE7B3C-B7BF-0D45-B50A-22F59899847C}"/>
              </a:ext>
            </a:extLst>
          </p:cNvPr>
          <p:cNvPicPr>
            <a:picLocks noChangeAspect="1"/>
          </p:cNvPicPr>
          <p:nvPr userDrawn="1"/>
        </p:nvPicPr>
        <p:blipFill rotWithShape="1">
          <a:blip r:embed="rId2"/>
          <a:srcRect l="36300" t="11501" r="33069"/>
          <a:stretch/>
        </p:blipFill>
        <p:spPr>
          <a:xfrm rot="16200000">
            <a:off x="8337725" y="-519675"/>
            <a:ext cx="355251" cy="1452500"/>
          </a:xfrm>
          <a:prstGeom prst="rect">
            <a:avLst/>
          </a:prstGeom>
        </p:spPr>
      </p:pic>
    </p:spTree>
    <p:extLst>
      <p:ext uri="{BB962C8B-B14F-4D97-AF65-F5344CB8AC3E}">
        <p14:creationId xmlns:p14="http://schemas.microsoft.com/office/powerpoint/2010/main" val="19913319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D4E256F-C989-9D45-9136-B62EA99AC904}" type="slidenum">
              <a:rPr lang="en-GB" smtClean="0"/>
              <a:t>‹#›</a:t>
            </a:fld>
            <a:endParaRPr lang="en-GB"/>
          </a:p>
        </p:txBody>
      </p:sp>
    </p:spTree>
    <p:extLst>
      <p:ext uri="{BB962C8B-B14F-4D97-AF65-F5344CB8AC3E}">
        <p14:creationId xmlns:p14="http://schemas.microsoft.com/office/powerpoint/2010/main" val="1232978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D4E256F-C989-9D45-9136-B62EA99AC904}" type="slidenum">
              <a:rPr lang="en-GB" smtClean="0"/>
              <a:t>‹#›</a:t>
            </a:fld>
            <a:endParaRPr lang="en-GB"/>
          </a:p>
        </p:txBody>
      </p:sp>
      <p:pic>
        <p:nvPicPr>
          <p:cNvPr id="6" name="Picture 5">
            <a:extLst>
              <a:ext uri="{FF2B5EF4-FFF2-40B4-BE49-F238E27FC236}">
                <a16:creationId xmlns:a16="http://schemas.microsoft.com/office/drawing/2014/main" id="{830A267B-D098-0B45-AA2B-A049EB06C31F}"/>
              </a:ext>
            </a:extLst>
          </p:cNvPr>
          <p:cNvPicPr>
            <a:picLocks noChangeAspect="1"/>
          </p:cNvPicPr>
          <p:nvPr userDrawn="1"/>
        </p:nvPicPr>
        <p:blipFill rotWithShape="1">
          <a:blip r:embed="rId2"/>
          <a:srcRect l="36300" t="11501" r="33069"/>
          <a:stretch/>
        </p:blipFill>
        <p:spPr>
          <a:xfrm rot="16200000">
            <a:off x="8337725" y="-519675"/>
            <a:ext cx="355251" cy="1452500"/>
          </a:xfrm>
          <a:prstGeom prst="rect">
            <a:avLst/>
          </a:prstGeom>
        </p:spPr>
      </p:pic>
    </p:spTree>
    <p:extLst>
      <p:ext uri="{BB962C8B-B14F-4D97-AF65-F5344CB8AC3E}">
        <p14:creationId xmlns:p14="http://schemas.microsoft.com/office/powerpoint/2010/main" val="25985878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D4E256F-C989-9D45-9136-B62EA99AC904}" type="slidenum">
              <a:rPr lang="en-GB" smtClean="0"/>
              <a:t>‹#›</a:t>
            </a:fld>
            <a:endParaRPr lang="en-GB"/>
          </a:p>
        </p:txBody>
      </p:sp>
      <p:pic>
        <p:nvPicPr>
          <p:cNvPr id="5" name="Picture 4">
            <a:extLst>
              <a:ext uri="{FF2B5EF4-FFF2-40B4-BE49-F238E27FC236}">
                <a16:creationId xmlns:a16="http://schemas.microsoft.com/office/drawing/2014/main" id="{BA2077E8-310E-9A43-9150-44CEC097B48B}"/>
              </a:ext>
            </a:extLst>
          </p:cNvPr>
          <p:cNvPicPr>
            <a:picLocks noChangeAspect="1"/>
          </p:cNvPicPr>
          <p:nvPr userDrawn="1"/>
        </p:nvPicPr>
        <p:blipFill rotWithShape="1">
          <a:blip r:embed="rId2"/>
          <a:srcRect l="36300" t="11501" r="33069"/>
          <a:stretch/>
        </p:blipFill>
        <p:spPr>
          <a:xfrm rot="16200000">
            <a:off x="8337725" y="-519675"/>
            <a:ext cx="355251" cy="1452500"/>
          </a:xfrm>
          <a:prstGeom prst="rect">
            <a:avLst/>
          </a:prstGeom>
        </p:spPr>
      </p:pic>
    </p:spTree>
    <p:extLst>
      <p:ext uri="{BB962C8B-B14F-4D97-AF65-F5344CB8AC3E}">
        <p14:creationId xmlns:p14="http://schemas.microsoft.com/office/powerpoint/2010/main" val="732725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4E256F-C989-9D45-9136-B62EA99AC904}" type="slidenum">
              <a:rPr lang="en-GB" smtClean="0"/>
              <a:t>‹#›</a:t>
            </a:fld>
            <a:endParaRPr lang="en-GB"/>
          </a:p>
        </p:txBody>
      </p:sp>
    </p:spTree>
    <p:extLst>
      <p:ext uri="{BB962C8B-B14F-4D97-AF65-F5344CB8AC3E}">
        <p14:creationId xmlns:p14="http://schemas.microsoft.com/office/powerpoint/2010/main" val="8633838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4E256F-C989-9D45-9136-B62EA99AC904}" type="slidenum">
              <a:rPr lang="en-GB" smtClean="0"/>
              <a:t>‹#›</a:t>
            </a:fld>
            <a:endParaRPr lang="en-GB"/>
          </a:p>
        </p:txBody>
      </p:sp>
    </p:spTree>
    <p:extLst>
      <p:ext uri="{BB962C8B-B14F-4D97-AF65-F5344CB8AC3E}">
        <p14:creationId xmlns:p14="http://schemas.microsoft.com/office/powerpoint/2010/main" val="35608364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4E256F-C989-9D45-9136-B62EA99AC904}" type="slidenum">
              <a:rPr lang="en-GB" smtClean="0"/>
              <a:t>‹#›</a:t>
            </a:fld>
            <a:endParaRPr lang="en-GB"/>
          </a:p>
        </p:txBody>
      </p:sp>
    </p:spTree>
    <p:extLst>
      <p:ext uri="{BB962C8B-B14F-4D97-AF65-F5344CB8AC3E}">
        <p14:creationId xmlns:p14="http://schemas.microsoft.com/office/powerpoint/2010/main" val="1051156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9" Type="http://schemas.openxmlformats.org/officeDocument/2006/relationships/slideLayout" Target="../slideLayouts/slideLayout156.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41" Type="http://schemas.openxmlformats.org/officeDocument/2006/relationships/theme" Target="../theme/theme12.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40" Type="http://schemas.openxmlformats.org/officeDocument/2006/relationships/slideLayout" Target="../slideLayouts/slideLayout157.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 Id="rId8" Type="http://schemas.openxmlformats.org/officeDocument/2006/relationships/slideLayout" Target="../slideLayouts/slideLayout125.xml"/><Relationship Id="rId3" Type="http://schemas.openxmlformats.org/officeDocument/2006/relationships/slideLayout" Target="../slideLayouts/slideLayout120.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2.wmf"/><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2.wmf"/><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2.wmf"/><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68.xml"/><Relationship Id="rId7"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74.xml"/><Relationship Id="rId7"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image" Target="../media/image16.emf"/><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userDrawn="1"/>
        </p:nvSpPr>
        <p:spPr bwMode="gray">
          <a:xfrm>
            <a:off x="504000" y="1068182"/>
            <a:ext cx="972000" cy="1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Espace réservé du titre 1"/>
          <p:cNvSpPr>
            <a:spLocks noGrp="1"/>
          </p:cNvSpPr>
          <p:nvPr>
            <p:ph type="title"/>
          </p:nvPr>
        </p:nvSpPr>
        <p:spPr bwMode="gray">
          <a:xfrm>
            <a:off x="504000" y="162938"/>
            <a:ext cx="8136000" cy="777478"/>
          </a:xfrm>
          <a:prstGeom prst="rect">
            <a:avLst/>
          </a:prstGeom>
        </p:spPr>
        <p:txBody>
          <a:bodyPr vert="horz" lIns="0" tIns="0" rIns="0" bIns="0" rtlCol="0" anchor="b" anchorCtr="0">
            <a:noAutofit/>
          </a:bodyPr>
          <a:lstStyle/>
          <a:p>
            <a:r>
              <a:rPr lang="en-GB" noProof="0" dirty="0"/>
              <a:t>TITLE</a:t>
            </a:r>
          </a:p>
        </p:txBody>
      </p:sp>
      <p:sp>
        <p:nvSpPr>
          <p:cNvPr id="3" name="Espace réservé du texte 2"/>
          <p:cNvSpPr>
            <a:spLocks noGrp="1"/>
          </p:cNvSpPr>
          <p:nvPr>
            <p:ph type="body" idx="1"/>
          </p:nvPr>
        </p:nvSpPr>
        <p:spPr bwMode="gray">
          <a:xfrm>
            <a:off x="504000" y="1203506"/>
            <a:ext cx="8136000" cy="3144360"/>
          </a:xfrm>
          <a:prstGeom prst="rect">
            <a:avLst/>
          </a:prstGeom>
        </p:spPr>
        <p:txBody>
          <a:bodyPr vert="horz" lIns="0" tIns="0" rIns="0" bIns="0" rtlCol="0" anchor="t" anchorCtr="0">
            <a:noAutofit/>
          </a:body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6" name="Espace réservé du numéro de diapositive 5"/>
          <p:cNvSpPr>
            <a:spLocks noGrp="1"/>
          </p:cNvSpPr>
          <p:nvPr>
            <p:ph type="sldNum" sz="quarter" idx="4"/>
          </p:nvPr>
        </p:nvSpPr>
        <p:spPr bwMode="gray">
          <a:xfrm>
            <a:off x="504000" y="4745950"/>
            <a:ext cx="900112" cy="397550"/>
          </a:xfrm>
          <a:prstGeom prst="rect">
            <a:avLst/>
          </a:prstGeom>
        </p:spPr>
        <p:txBody>
          <a:bodyPr vert="horz" lIns="0" tIns="21600" rIns="0" bIns="0" rtlCol="0" anchor="t" anchorCtr="0">
            <a:noAutofit/>
          </a:bodyPr>
          <a:lstStyle>
            <a:lvl1pPr algn="l">
              <a:defRPr sz="900" b="1">
                <a:solidFill>
                  <a:schemeClr val="tx1"/>
                </a:solidFill>
              </a:defRPr>
            </a:lvl1pPr>
          </a:lstStyle>
          <a:p>
            <a:fld id="{733122C9-A0B9-462F-8757-0847AD287B63}" type="slidenum">
              <a:rPr lang="en-GB" noProof="0" smtClean="0"/>
              <a:pPr/>
              <a:t>‹#›</a:t>
            </a:fld>
            <a:endParaRPr lang="en-GB" noProof="0" dirty="0"/>
          </a:p>
        </p:txBody>
      </p:sp>
      <p:sp>
        <p:nvSpPr>
          <p:cNvPr id="10" name="Rectangle 9"/>
          <p:cNvSpPr/>
          <p:nvPr userDrawn="1"/>
        </p:nvSpPr>
        <p:spPr bwMode="gray">
          <a:xfrm>
            <a:off x="7390800" y="4328966"/>
            <a:ext cx="1753200" cy="1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2" name="Image 11"/>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bwMode="gray">
          <a:xfrm>
            <a:off x="7337234" y="4068125"/>
            <a:ext cx="1800000" cy="1078172"/>
          </a:xfrm>
          <a:prstGeom prst="rect">
            <a:avLst/>
          </a:prstGeom>
        </p:spPr>
      </p:pic>
    </p:spTree>
  </p:cSld>
  <p:clrMap bg1="lt1" tx1="dk1" bg2="lt2" tx2="dk2" accent1="accent1" accent2="accent2" accent3="accent3" accent4="accent4" accent5="accent5" accent6="accent6" hlink="hlink" folHlink="folHlink"/>
  <p:sldLayoutIdLst>
    <p:sldLayoutId id="2147483817" r:id="rId1"/>
    <p:sldLayoutId id="2147483813" r:id="rId2"/>
    <p:sldLayoutId id="2147483812" r:id="rId3"/>
    <p:sldLayoutId id="2147483835" r:id="rId4"/>
    <p:sldLayoutId id="2147483809" r:id="rId5"/>
    <p:sldLayoutId id="2147483836" r:id="rId6"/>
    <p:sldLayoutId id="2147483837" r:id="rId7"/>
    <p:sldLayoutId id="2147483822" r:id="rId8"/>
    <p:sldLayoutId id="2147483810" r:id="rId9"/>
    <p:sldLayoutId id="2147483819" r:id="rId10"/>
    <p:sldLayoutId id="2147483820" r:id="rId11"/>
    <p:sldLayoutId id="2147483821" r:id="rId12"/>
    <p:sldLayoutId id="2147483823" r:id="rId13"/>
    <p:sldLayoutId id="2147483827" r:id="rId14"/>
    <p:sldLayoutId id="2147483824" r:id="rId15"/>
    <p:sldLayoutId id="2147483825" r:id="rId16"/>
    <p:sldLayoutId id="2147483826" r:id="rId17"/>
    <p:sldLayoutId id="2147483833" r:id="rId18"/>
    <p:sldLayoutId id="2147483828" r:id="rId19"/>
    <p:sldLayoutId id="2147483834" r:id="rId20"/>
  </p:sldLayoutIdLst>
  <p:hf hdr="0" ftr="0" dt="0"/>
  <p:txStyles>
    <p:titleStyle>
      <a:lvl1pPr algn="l" defTabSz="914400" rtl="0" eaLnBrk="1" latinLnBrk="0" hangingPunct="1">
        <a:lnSpc>
          <a:spcPct val="90000"/>
        </a:lnSpc>
        <a:spcBef>
          <a:spcPct val="0"/>
        </a:spcBef>
        <a:buNone/>
        <a:defRPr sz="2800" b="0" kern="1200" cap="none" baseline="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buFont typeface="Arial" pitchFamily="34" charset="0"/>
        <a:buNone/>
        <a:defRPr sz="2000" b="1" kern="1200">
          <a:solidFill>
            <a:schemeClr val="accent1"/>
          </a:solidFill>
          <a:latin typeface="+mn-lt"/>
          <a:ea typeface="+mn-ea"/>
          <a:cs typeface="+mn-cs"/>
        </a:defRPr>
      </a:lvl1pPr>
      <a:lvl2pPr marL="324000" indent="-180000" algn="l" defTabSz="914400" rtl="0" eaLnBrk="1" latinLnBrk="0" hangingPunct="1">
        <a:lnSpc>
          <a:spcPct val="100000"/>
        </a:lnSpc>
        <a:spcBef>
          <a:spcPts val="300"/>
        </a:spcBef>
        <a:buClr>
          <a:schemeClr val="accent3"/>
        </a:buClr>
        <a:buFont typeface="Arial" pitchFamily="34" charset="0"/>
        <a:buChar char="•"/>
        <a:defRPr sz="1800" b="1" kern="1200">
          <a:solidFill>
            <a:schemeClr val="tx1"/>
          </a:solidFill>
          <a:latin typeface="+mn-lt"/>
          <a:ea typeface="+mn-ea"/>
          <a:cs typeface="+mn-cs"/>
        </a:defRPr>
      </a:lvl2pPr>
      <a:lvl3pPr marL="504000" indent="-180000" algn="l" defTabSz="914400" rtl="0" eaLnBrk="1" latinLnBrk="0" hangingPunct="1">
        <a:lnSpc>
          <a:spcPct val="100000"/>
        </a:lnSpc>
        <a:spcBef>
          <a:spcPts val="300"/>
        </a:spcBef>
        <a:buSzPct val="100000"/>
        <a:buFont typeface="Arial" pitchFamily="34" charset="0"/>
        <a:buChar char="•"/>
        <a:defRPr sz="1600" b="0" kern="1200">
          <a:solidFill>
            <a:schemeClr val="tx1"/>
          </a:solidFill>
          <a:latin typeface="+mn-lt"/>
          <a:ea typeface="+mn-ea"/>
          <a:cs typeface="+mn-cs"/>
        </a:defRPr>
      </a:lvl3pPr>
      <a:lvl4pPr marL="504000" indent="0" algn="l" defTabSz="914400" rtl="0" eaLnBrk="1" latinLnBrk="0" hangingPunct="1">
        <a:lnSpc>
          <a:spcPct val="100000"/>
        </a:lnSpc>
        <a:spcBef>
          <a:spcPts val="300"/>
        </a:spcBef>
        <a:buSzPct val="100000"/>
        <a:buFont typeface="Arial" pitchFamily="34" charset="0"/>
        <a:buNone/>
        <a:defRPr sz="1600" kern="1200">
          <a:solidFill>
            <a:schemeClr val="tx1"/>
          </a:solidFill>
          <a:latin typeface="+mn-lt"/>
          <a:ea typeface="+mn-ea"/>
          <a:cs typeface="+mn-cs"/>
        </a:defRPr>
      </a:lvl4pPr>
      <a:lvl5pPr marL="684000" indent="-180000" algn="l" defTabSz="914400" rtl="0" eaLnBrk="1" latinLnBrk="0" hangingPunct="1">
        <a:lnSpc>
          <a:spcPct val="100000"/>
        </a:lnSpc>
        <a:spcBef>
          <a:spcPts val="300"/>
        </a:spcBef>
        <a:buSzPct val="10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050">
                <a:cs typeface="+mn-cs"/>
              </a:defRPr>
            </a:lvl1pPr>
          </a:lstStyle>
          <a:p>
            <a:pPr>
              <a:defRPr/>
            </a:pPr>
            <a:endParaRPr lang="es-E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050">
                <a:cs typeface="+mn-cs"/>
              </a:defRPr>
            </a:lvl1pPr>
          </a:lstStyle>
          <a:p>
            <a:pPr>
              <a:defRPr/>
            </a:pPr>
            <a:endParaRPr lang="es-E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050">
                <a:cs typeface="+mn-cs"/>
              </a:defRPr>
            </a:lvl1pPr>
          </a:lstStyle>
          <a:p>
            <a:pPr>
              <a:defRPr/>
            </a:pPr>
            <a:fld id="{C450759E-2490-BF41-AAD1-9515738CA5D3}" type="slidenum">
              <a:rPr lang="es-ES"/>
              <a:pPr>
                <a:defRPr/>
              </a:pPr>
              <a:t>‹#›</a:t>
            </a:fld>
            <a:endParaRPr lang="es-ES"/>
          </a:p>
        </p:txBody>
      </p:sp>
    </p:spTree>
    <p:extLst>
      <p:ext uri="{BB962C8B-B14F-4D97-AF65-F5344CB8AC3E}">
        <p14:creationId xmlns:p14="http://schemas.microsoft.com/office/powerpoint/2010/main" val="578740663"/>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Lst>
  <p:txStyles>
    <p:titleStyle>
      <a:lvl1pPr algn="ctr" rtl="0" eaLnBrk="0" fontAlgn="base" hangingPunct="0">
        <a:spcBef>
          <a:spcPct val="0"/>
        </a:spcBef>
        <a:spcAft>
          <a:spcPct val="0"/>
        </a:spcAft>
        <a:defRPr sz="3300">
          <a:solidFill>
            <a:schemeClr val="tx2"/>
          </a:solidFill>
          <a:latin typeface="+mj-lt"/>
          <a:ea typeface="+mj-ea"/>
          <a:cs typeface="ＭＳ Ｐゴシック" charset="0"/>
        </a:defRPr>
      </a:lvl1pPr>
      <a:lvl2pPr algn="ctr" rtl="0" eaLnBrk="0" fontAlgn="base" hangingPunct="0">
        <a:spcBef>
          <a:spcPct val="0"/>
        </a:spcBef>
        <a:spcAft>
          <a:spcPct val="0"/>
        </a:spcAft>
        <a:defRPr sz="33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33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33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3300">
          <a:solidFill>
            <a:schemeClr val="tx2"/>
          </a:solidFill>
          <a:latin typeface="Arial" charset="0"/>
          <a:ea typeface="ＭＳ Ｐゴシック" charset="0"/>
          <a:cs typeface="ＭＳ Ｐゴシック" charset="0"/>
        </a:defRPr>
      </a:lvl5pPr>
      <a:lvl6pPr marL="342900" algn="ctr" rtl="0" fontAlgn="base">
        <a:spcBef>
          <a:spcPct val="0"/>
        </a:spcBef>
        <a:spcAft>
          <a:spcPct val="0"/>
        </a:spcAft>
        <a:defRPr sz="3300">
          <a:solidFill>
            <a:schemeClr val="tx2"/>
          </a:solidFill>
          <a:latin typeface="Arial" charset="0"/>
          <a:ea typeface="ＭＳ Ｐゴシック" charset="0"/>
        </a:defRPr>
      </a:lvl6pPr>
      <a:lvl7pPr marL="685800" algn="ctr" rtl="0" fontAlgn="base">
        <a:spcBef>
          <a:spcPct val="0"/>
        </a:spcBef>
        <a:spcAft>
          <a:spcPct val="0"/>
        </a:spcAft>
        <a:defRPr sz="3300">
          <a:solidFill>
            <a:schemeClr val="tx2"/>
          </a:solidFill>
          <a:latin typeface="Arial" charset="0"/>
          <a:ea typeface="ＭＳ Ｐゴシック" charset="0"/>
        </a:defRPr>
      </a:lvl7pPr>
      <a:lvl8pPr marL="1028700" algn="ctr" rtl="0" fontAlgn="base">
        <a:spcBef>
          <a:spcPct val="0"/>
        </a:spcBef>
        <a:spcAft>
          <a:spcPct val="0"/>
        </a:spcAft>
        <a:defRPr sz="3300">
          <a:solidFill>
            <a:schemeClr val="tx2"/>
          </a:solidFill>
          <a:latin typeface="Arial" charset="0"/>
          <a:ea typeface="ＭＳ Ｐゴシック" charset="0"/>
        </a:defRPr>
      </a:lvl8pPr>
      <a:lvl9pPr marL="1371600" algn="ctr" rtl="0" fontAlgn="base">
        <a:spcBef>
          <a:spcPct val="0"/>
        </a:spcBef>
        <a:spcAft>
          <a:spcPct val="0"/>
        </a:spcAft>
        <a:defRPr sz="3300">
          <a:solidFill>
            <a:schemeClr val="tx2"/>
          </a:solidFill>
          <a:latin typeface="Arial" charset="0"/>
          <a:ea typeface="ＭＳ Ｐゴシック"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57213" indent="-214313" algn="l" rtl="0" eaLnBrk="0" fontAlgn="base" hangingPunct="0">
        <a:spcBef>
          <a:spcPct val="20000"/>
        </a:spcBef>
        <a:spcAft>
          <a:spcPct val="0"/>
        </a:spcAft>
        <a:buChar char="–"/>
        <a:defRPr sz="2100">
          <a:solidFill>
            <a:schemeClr val="tx1"/>
          </a:solidFill>
          <a:latin typeface="+mn-lt"/>
          <a:ea typeface="+mn-ea"/>
        </a:defRPr>
      </a:lvl2pPr>
      <a:lvl3pPr marL="857250" indent="-171450" algn="l" rtl="0" eaLnBrk="0" fontAlgn="base" hangingPunct="0">
        <a:spcBef>
          <a:spcPct val="20000"/>
        </a:spcBef>
        <a:spcAft>
          <a:spcPct val="0"/>
        </a:spcAft>
        <a:buChar char="•"/>
        <a:defRPr sz="1800">
          <a:solidFill>
            <a:schemeClr val="tx1"/>
          </a:solidFill>
          <a:latin typeface="+mn-lt"/>
          <a:ea typeface="+mn-ea"/>
        </a:defRPr>
      </a:lvl3pPr>
      <a:lvl4pPr marL="1200150" indent="-171450" algn="l" rtl="0" eaLnBrk="0" fontAlgn="base" hangingPunct="0">
        <a:spcBef>
          <a:spcPct val="20000"/>
        </a:spcBef>
        <a:spcAft>
          <a:spcPct val="0"/>
        </a:spcAft>
        <a:buChar char="–"/>
        <a:defRPr sz="1500">
          <a:solidFill>
            <a:schemeClr val="tx1"/>
          </a:solidFill>
          <a:latin typeface="+mn-lt"/>
          <a:ea typeface="+mn-ea"/>
        </a:defRPr>
      </a:lvl4pPr>
      <a:lvl5pPr marL="1543050" indent="-171450" algn="l" rtl="0" eaLnBrk="0" fontAlgn="base" hangingPunct="0">
        <a:spcBef>
          <a:spcPct val="20000"/>
        </a:spcBef>
        <a:spcAft>
          <a:spcPct val="0"/>
        </a:spcAft>
        <a:buChar char="»"/>
        <a:defRPr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F2BF86-D5D4-5C4C-B6A4-58E33C54BB8E}"/>
              </a:ext>
            </a:extLst>
          </p:cNvPr>
          <p:cNvSpPr/>
          <p:nvPr userDrawn="1"/>
        </p:nvSpPr>
        <p:spPr>
          <a:xfrm>
            <a:off x="8102958" y="3145866"/>
            <a:ext cx="1041042" cy="1997634"/>
          </a:xfrm>
          <a:custGeom>
            <a:avLst/>
            <a:gdLst>
              <a:gd name="connsiteX0" fmla="*/ 0 w 1515035"/>
              <a:gd name="connsiteY0" fmla="*/ 0 h 1694330"/>
              <a:gd name="connsiteX1" fmla="*/ 1515035 w 1515035"/>
              <a:gd name="connsiteY1" fmla="*/ 0 h 1694330"/>
              <a:gd name="connsiteX2" fmla="*/ 1515035 w 1515035"/>
              <a:gd name="connsiteY2" fmla="*/ 1694330 h 1694330"/>
              <a:gd name="connsiteX3" fmla="*/ 0 w 1515035"/>
              <a:gd name="connsiteY3" fmla="*/ 1694330 h 1694330"/>
              <a:gd name="connsiteX4" fmla="*/ 0 w 1515035"/>
              <a:gd name="connsiteY4" fmla="*/ 0 h 1694330"/>
              <a:gd name="connsiteX0" fmla="*/ 0 w 1523999"/>
              <a:gd name="connsiteY0" fmla="*/ 2026023 h 3720353"/>
              <a:gd name="connsiteX1" fmla="*/ 1523999 w 1523999"/>
              <a:gd name="connsiteY1" fmla="*/ 0 h 3720353"/>
              <a:gd name="connsiteX2" fmla="*/ 1515035 w 1523999"/>
              <a:gd name="connsiteY2" fmla="*/ 3720353 h 3720353"/>
              <a:gd name="connsiteX3" fmla="*/ 0 w 1523999"/>
              <a:gd name="connsiteY3" fmla="*/ 3720353 h 3720353"/>
              <a:gd name="connsiteX4" fmla="*/ 0 w 1523999"/>
              <a:gd name="connsiteY4" fmla="*/ 2026023 h 3720353"/>
              <a:gd name="connsiteX0" fmla="*/ 959224 w 1523999"/>
              <a:gd name="connsiteY0" fmla="*/ 2178423 h 3720353"/>
              <a:gd name="connsiteX1" fmla="*/ 1523999 w 1523999"/>
              <a:gd name="connsiteY1" fmla="*/ 0 h 3720353"/>
              <a:gd name="connsiteX2" fmla="*/ 1515035 w 1523999"/>
              <a:gd name="connsiteY2" fmla="*/ 3720353 h 3720353"/>
              <a:gd name="connsiteX3" fmla="*/ 0 w 1523999"/>
              <a:gd name="connsiteY3" fmla="*/ 3720353 h 3720353"/>
              <a:gd name="connsiteX4" fmla="*/ 959224 w 1523999"/>
              <a:gd name="connsiteY4" fmla="*/ 2178423 h 3720353"/>
              <a:gd name="connsiteX0" fmla="*/ 609601 w 1523999"/>
              <a:gd name="connsiteY0" fmla="*/ 1882588 h 3720353"/>
              <a:gd name="connsiteX1" fmla="*/ 1523999 w 1523999"/>
              <a:gd name="connsiteY1" fmla="*/ 0 h 3720353"/>
              <a:gd name="connsiteX2" fmla="*/ 1515035 w 1523999"/>
              <a:gd name="connsiteY2" fmla="*/ 3720353 h 3720353"/>
              <a:gd name="connsiteX3" fmla="*/ 0 w 1523999"/>
              <a:gd name="connsiteY3" fmla="*/ 3720353 h 3720353"/>
              <a:gd name="connsiteX4" fmla="*/ 609601 w 1523999"/>
              <a:gd name="connsiteY4" fmla="*/ 1882588 h 3720353"/>
              <a:gd name="connsiteX0" fmla="*/ 609601 w 1532964"/>
              <a:gd name="connsiteY0" fmla="*/ 1873624 h 3711389"/>
              <a:gd name="connsiteX1" fmla="*/ 1532964 w 1532964"/>
              <a:gd name="connsiteY1" fmla="*/ 0 h 3711389"/>
              <a:gd name="connsiteX2" fmla="*/ 1515035 w 1532964"/>
              <a:gd name="connsiteY2" fmla="*/ 3711389 h 3711389"/>
              <a:gd name="connsiteX3" fmla="*/ 0 w 1532964"/>
              <a:gd name="connsiteY3" fmla="*/ 3711389 h 3711389"/>
              <a:gd name="connsiteX4" fmla="*/ 609601 w 1532964"/>
              <a:gd name="connsiteY4" fmla="*/ 1873624 h 3711389"/>
              <a:gd name="connsiteX0" fmla="*/ 1048871 w 1972234"/>
              <a:gd name="connsiteY0" fmla="*/ 1873624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73624 h 3729319"/>
              <a:gd name="connsiteX0" fmla="*/ 1048871 w 1972234"/>
              <a:gd name="connsiteY0" fmla="*/ 1819836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19836 h 3729319"/>
              <a:gd name="connsiteX0" fmla="*/ 1048871 w 1956030"/>
              <a:gd name="connsiteY0" fmla="*/ 1398495 h 3307978"/>
              <a:gd name="connsiteX1" fmla="*/ 1954305 w 1956030"/>
              <a:gd name="connsiteY1" fmla="*/ 0 h 3307978"/>
              <a:gd name="connsiteX2" fmla="*/ 1954305 w 1956030"/>
              <a:gd name="connsiteY2" fmla="*/ 3290048 h 3307978"/>
              <a:gd name="connsiteX3" fmla="*/ 0 w 1956030"/>
              <a:gd name="connsiteY3" fmla="*/ 3307978 h 3307978"/>
              <a:gd name="connsiteX4" fmla="*/ 1048871 w 1956030"/>
              <a:gd name="connsiteY4" fmla="*/ 1398495 h 3307978"/>
              <a:gd name="connsiteX0" fmla="*/ 1048871 w 1972234"/>
              <a:gd name="connsiteY0" fmla="*/ 1730189 h 3639672"/>
              <a:gd name="connsiteX1" fmla="*/ 1972234 w 1972234"/>
              <a:gd name="connsiteY1" fmla="*/ 0 h 3639672"/>
              <a:gd name="connsiteX2" fmla="*/ 1954305 w 1972234"/>
              <a:gd name="connsiteY2" fmla="*/ 3621742 h 3639672"/>
              <a:gd name="connsiteX3" fmla="*/ 0 w 1972234"/>
              <a:gd name="connsiteY3" fmla="*/ 3639672 h 3639672"/>
              <a:gd name="connsiteX4" fmla="*/ 1048871 w 1972234"/>
              <a:gd name="connsiteY4" fmla="*/ 1730189 h 3639672"/>
              <a:gd name="connsiteX0" fmla="*/ 1048871 w 1972234"/>
              <a:gd name="connsiteY0" fmla="*/ 1730189 h 3639672"/>
              <a:gd name="connsiteX1" fmla="*/ 1972234 w 1972234"/>
              <a:gd name="connsiteY1" fmla="*/ 0 h 3639672"/>
              <a:gd name="connsiteX2" fmla="*/ 1963269 w 1972234"/>
              <a:gd name="connsiteY2" fmla="*/ 3630707 h 3639672"/>
              <a:gd name="connsiteX3" fmla="*/ 0 w 1972234"/>
              <a:gd name="connsiteY3" fmla="*/ 3639672 h 3639672"/>
              <a:gd name="connsiteX4" fmla="*/ 1048871 w 1972234"/>
              <a:gd name="connsiteY4" fmla="*/ 1730189 h 3639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34" h="3639672">
                <a:moveTo>
                  <a:pt x="1048871" y="1730189"/>
                </a:moveTo>
                <a:lnTo>
                  <a:pt x="1972234" y="0"/>
                </a:lnTo>
                <a:cubicBezTo>
                  <a:pt x="1966258" y="1237130"/>
                  <a:pt x="1969245" y="2393577"/>
                  <a:pt x="1963269" y="3630707"/>
                </a:cubicBezTo>
                <a:lnTo>
                  <a:pt x="0" y="3639672"/>
                </a:lnTo>
                <a:lnTo>
                  <a:pt x="1048871" y="1730189"/>
                </a:lnTo>
                <a:close/>
              </a:path>
            </a:pathLst>
          </a:custGeom>
          <a:solidFill>
            <a:srgbClr val="145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8" name="Rectangle 3">
            <a:extLst>
              <a:ext uri="{FF2B5EF4-FFF2-40B4-BE49-F238E27FC236}">
                <a16:creationId xmlns:a16="http://schemas.microsoft.com/office/drawing/2014/main" id="{76E74309-9281-4265-97C8-C82842B5C82C}"/>
              </a:ext>
            </a:extLst>
          </p:cNvPr>
          <p:cNvSpPr/>
          <p:nvPr userDrawn="1"/>
        </p:nvSpPr>
        <p:spPr>
          <a:xfrm rot="-10800000">
            <a:off x="-10274" y="-20548"/>
            <a:ext cx="524625" cy="1493749"/>
          </a:xfrm>
          <a:custGeom>
            <a:avLst/>
            <a:gdLst>
              <a:gd name="connsiteX0" fmla="*/ 0 w 1515035"/>
              <a:gd name="connsiteY0" fmla="*/ 0 h 1694330"/>
              <a:gd name="connsiteX1" fmla="*/ 1515035 w 1515035"/>
              <a:gd name="connsiteY1" fmla="*/ 0 h 1694330"/>
              <a:gd name="connsiteX2" fmla="*/ 1515035 w 1515035"/>
              <a:gd name="connsiteY2" fmla="*/ 1694330 h 1694330"/>
              <a:gd name="connsiteX3" fmla="*/ 0 w 1515035"/>
              <a:gd name="connsiteY3" fmla="*/ 1694330 h 1694330"/>
              <a:gd name="connsiteX4" fmla="*/ 0 w 1515035"/>
              <a:gd name="connsiteY4" fmla="*/ 0 h 1694330"/>
              <a:gd name="connsiteX0" fmla="*/ 0 w 1523999"/>
              <a:gd name="connsiteY0" fmla="*/ 2026023 h 3720353"/>
              <a:gd name="connsiteX1" fmla="*/ 1523999 w 1523999"/>
              <a:gd name="connsiteY1" fmla="*/ 0 h 3720353"/>
              <a:gd name="connsiteX2" fmla="*/ 1515035 w 1523999"/>
              <a:gd name="connsiteY2" fmla="*/ 3720353 h 3720353"/>
              <a:gd name="connsiteX3" fmla="*/ 0 w 1523999"/>
              <a:gd name="connsiteY3" fmla="*/ 3720353 h 3720353"/>
              <a:gd name="connsiteX4" fmla="*/ 0 w 1523999"/>
              <a:gd name="connsiteY4" fmla="*/ 2026023 h 3720353"/>
              <a:gd name="connsiteX0" fmla="*/ 959224 w 1523999"/>
              <a:gd name="connsiteY0" fmla="*/ 2178423 h 3720353"/>
              <a:gd name="connsiteX1" fmla="*/ 1523999 w 1523999"/>
              <a:gd name="connsiteY1" fmla="*/ 0 h 3720353"/>
              <a:gd name="connsiteX2" fmla="*/ 1515035 w 1523999"/>
              <a:gd name="connsiteY2" fmla="*/ 3720353 h 3720353"/>
              <a:gd name="connsiteX3" fmla="*/ 0 w 1523999"/>
              <a:gd name="connsiteY3" fmla="*/ 3720353 h 3720353"/>
              <a:gd name="connsiteX4" fmla="*/ 959224 w 1523999"/>
              <a:gd name="connsiteY4" fmla="*/ 2178423 h 3720353"/>
              <a:gd name="connsiteX0" fmla="*/ 609601 w 1523999"/>
              <a:gd name="connsiteY0" fmla="*/ 1882588 h 3720353"/>
              <a:gd name="connsiteX1" fmla="*/ 1523999 w 1523999"/>
              <a:gd name="connsiteY1" fmla="*/ 0 h 3720353"/>
              <a:gd name="connsiteX2" fmla="*/ 1515035 w 1523999"/>
              <a:gd name="connsiteY2" fmla="*/ 3720353 h 3720353"/>
              <a:gd name="connsiteX3" fmla="*/ 0 w 1523999"/>
              <a:gd name="connsiteY3" fmla="*/ 3720353 h 3720353"/>
              <a:gd name="connsiteX4" fmla="*/ 609601 w 1523999"/>
              <a:gd name="connsiteY4" fmla="*/ 1882588 h 3720353"/>
              <a:gd name="connsiteX0" fmla="*/ 609601 w 1532964"/>
              <a:gd name="connsiteY0" fmla="*/ 1873624 h 3711389"/>
              <a:gd name="connsiteX1" fmla="*/ 1532964 w 1532964"/>
              <a:gd name="connsiteY1" fmla="*/ 0 h 3711389"/>
              <a:gd name="connsiteX2" fmla="*/ 1515035 w 1532964"/>
              <a:gd name="connsiteY2" fmla="*/ 3711389 h 3711389"/>
              <a:gd name="connsiteX3" fmla="*/ 0 w 1532964"/>
              <a:gd name="connsiteY3" fmla="*/ 3711389 h 3711389"/>
              <a:gd name="connsiteX4" fmla="*/ 609601 w 1532964"/>
              <a:gd name="connsiteY4" fmla="*/ 1873624 h 3711389"/>
              <a:gd name="connsiteX0" fmla="*/ 1048871 w 1972234"/>
              <a:gd name="connsiteY0" fmla="*/ 1873624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73624 h 3729319"/>
              <a:gd name="connsiteX0" fmla="*/ 1048871 w 1972234"/>
              <a:gd name="connsiteY0" fmla="*/ 1819836 h 3729319"/>
              <a:gd name="connsiteX1" fmla="*/ 1972234 w 1972234"/>
              <a:gd name="connsiteY1" fmla="*/ 0 h 3729319"/>
              <a:gd name="connsiteX2" fmla="*/ 1954305 w 1972234"/>
              <a:gd name="connsiteY2" fmla="*/ 3711389 h 3729319"/>
              <a:gd name="connsiteX3" fmla="*/ 0 w 1972234"/>
              <a:gd name="connsiteY3" fmla="*/ 3729319 h 3729319"/>
              <a:gd name="connsiteX4" fmla="*/ 1048871 w 1972234"/>
              <a:gd name="connsiteY4" fmla="*/ 1819836 h 3729319"/>
              <a:gd name="connsiteX0" fmla="*/ 1048871 w 1956030"/>
              <a:gd name="connsiteY0" fmla="*/ 1398495 h 3307978"/>
              <a:gd name="connsiteX1" fmla="*/ 1954305 w 1956030"/>
              <a:gd name="connsiteY1" fmla="*/ 0 h 3307978"/>
              <a:gd name="connsiteX2" fmla="*/ 1954305 w 1956030"/>
              <a:gd name="connsiteY2" fmla="*/ 3290048 h 3307978"/>
              <a:gd name="connsiteX3" fmla="*/ 0 w 1956030"/>
              <a:gd name="connsiteY3" fmla="*/ 3307978 h 3307978"/>
              <a:gd name="connsiteX4" fmla="*/ 1048871 w 1956030"/>
              <a:gd name="connsiteY4" fmla="*/ 1398495 h 3307978"/>
              <a:gd name="connsiteX0" fmla="*/ 1048871 w 1972234"/>
              <a:gd name="connsiteY0" fmla="*/ 1730189 h 3639672"/>
              <a:gd name="connsiteX1" fmla="*/ 1972234 w 1972234"/>
              <a:gd name="connsiteY1" fmla="*/ 0 h 3639672"/>
              <a:gd name="connsiteX2" fmla="*/ 1954305 w 1972234"/>
              <a:gd name="connsiteY2" fmla="*/ 3621742 h 3639672"/>
              <a:gd name="connsiteX3" fmla="*/ 0 w 1972234"/>
              <a:gd name="connsiteY3" fmla="*/ 3639672 h 3639672"/>
              <a:gd name="connsiteX4" fmla="*/ 1048871 w 1972234"/>
              <a:gd name="connsiteY4" fmla="*/ 1730189 h 3639672"/>
              <a:gd name="connsiteX0" fmla="*/ 1048871 w 1972234"/>
              <a:gd name="connsiteY0" fmla="*/ 1730189 h 3639672"/>
              <a:gd name="connsiteX1" fmla="*/ 1972234 w 1972234"/>
              <a:gd name="connsiteY1" fmla="*/ 0 h 3639672"/>
              <a:gd name="connsiteX2" fmla="*/ 1963269 w 1972234"/>
              <a:gd name="connsiteY2" fmla="*/ 3630707 h 3639672"/>
              <a:gd name="connsiteX3" fmla="*/ 0 w 1972234"/>
              <a:gd name="connsiteY3" fmla="*/ 3639672 h 3639672"/>
              <a:gd name="connsiteX4" fmla="*/ 1048871 w 1972234"/>
              <a:gd name="connsiteY4" fmla="*/ 1730189 h 3639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2234" h="3639672">
                <a:moveTo>
                  <a:pt x="1048871" y="1730189"/>
                </a:moveTo>
                <a:lnTo>
                  <a:pt x="1972234" y="0"/>
                </a:lnTo>
                <a:cubicBezTo>
                  <a:pt x="1966258" y="1237130"/>
                  <a:pt x="1969245" y="2393577"/>
                  <a:pt x="1963269" y="3630707"/>
                </a:cubicBezTo>
                <a:lnTo>
                  <a:pt x="0" y="3639672"/>
                </a:lnTo>
                <a:lnTo>
                  <a:pt x="1048871" y="1730189"/>
                </a:lnTo>
                <a:close/>
              </a:path>
            </a:pathLst>
          </a:custGeom>
          <a:solidFill>
            <a:srgbClr val="145768">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pic>
        <p:nvPicPr>
          <p:cNvPr id="3" name="Imagen 2">
            <a:extLst>
              <a:ext uri="{FF2B5EF4-FFF2-40B4-BE49-F238E27FC236}">
                <a16:creationId xmlns:a16="http://schemas.microsoft.com/office/drawing/2014/main" id="{039174ED-CA50-4967-BC7F-46A8A4920D38}"/>
              </a:ext>
            </a:extLst>
          </p:cNvPr>
          <p:cNvPicPr>
            <a:picLocks noChangeAspect="1"/>
          </p:cNvPicPr>
          <p:nvPr userDrawn="1"/>
        </p:nvPicPr>
        <p:blipFill>
          <a:blip r:embed="rId5"/>
          <a:stretch>
            <a:fillRect/>
          </a:stretch>
        </p:blipFill>
        <p:spPr>
          <a:xfrm>
            <a:off x="8489950" y="4406781"/>
            <a:ext cx="552776" cy="628769"/>
          </a:xfrm>
          <a:prstGeom prst="rect">
            <a:avLst/>
          </a:prstGeom>
        </p:spPr>
      </p:pic>
      <p:pic>
        <p:nvPicPr>
          <p:cNvPr id="5" name="Imagen 4">
            <a:extLst>
              <a:ext uri="{FF2B5EF4-FFF2-40B4-BE49-F238E27FC236}">
                <a16:creationId xmlns:a16="http://schemas.microsoft.com/office/drawing/2014/main" id="{E9F926C6-5AF9-9FE6-8DA7-B3460D42370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054" y="4231641"/>
            <a:ext cx="835660" cy="835660"/>
          </a:xfrm>
          <a:prstGeom prst="rect">
            <a:avLst/>
          </a:prstGeom>
        </p:spPr>
      </p:pic>
    </p:spTree>
    <p:extLst>
      <p:ext uri="{BB962C8B-B14F-4D97-AF65-F5344CB8AC3E}">
        <p14:creationId xmlns:p14="http://schemas.microsoft.com/office/powerpoint/2010/main" val="2690307187"/>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1342D1-2D03-6345-A214-DB5C9B4F3A94}"/>
              </a:ext>
            </a:extLst>
          </p:cNvPr>
          <p:cNvSpPr>
            <a:spLocks noGrp="1"/>
          </p:cNvSpPr>
          <p:nvPr>
            <p:ph type="title"/>
          </p:nvPr>
        </p:nvSpPr>
        <p:spPr>
          <a:xfrm>
            <a:off x="342900" y="514350"/>
            <a:ext cx="8458200" cy="753666"/>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DF3F734F-57A1-F647-8BF4-103A6F49AE55}"/>
              </a:ext>
            </a:extLst>
          </p:cNvPr>
          <p:cNvSpPr>
            <a:spLocks noGrp="1"/>
          </p:cNvSpPr>
          <p:nvPr>
            <p:ph type="body" idx="1"/>
          </p:nvPr>
        </p:nvSpPr>
        <p:spPr>
          <a:xfrm>
            <a:off x="342900" y="1369219"/>
            <a:ext cx="8458200" cy="325993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3B1056B-352D-9345-9A93-0EC73276E8A5}"/>
              </a:ext>
            </a:extLst>
          </p:cNvPr>
          <p:cNvSpPr>
            <a:spLocks noGrp="1"/>
          </p:cNvSpPr>
          <p:nvPr>
            <p:ph type="sldNum" sz="quarter" idx="4"/>
          </p:nvPr>
        </p:nvSpPr>
        <p:spPr>
          <a:xfrm>
            <a:off x="8516074" y="4798039"/>
            <a:ext cx="285026" cy="240506"/>
          </a:xfrm>
          <a:prstGeom prst="rect">
            <a:avLst/>
          </a:prstGeom>
        </p:spPr>
        <p:txBody>
          <a:bodyPr vert="horz" lIns="0" tIns="0" rIns="0" bIns="0" rtlCol="0" anchor="t" anchorCtr="0"/>
          <a:lstStyle>
            <a:lvl1pPr algn="r">
              <a:defRPr sz="675" b="0" i="0">
                <a:solidFill>
                  <a:schemeClr val="tx1">
                    <a:tint val="75000"/>
                  </a:schemeClr>
                </a:solidFill>
                <a:latin typeface="+mn-lt"/>
              </a:defRPr>
            </a:lvl1pPr>
          </a:lstStyle>
          <a:p>
            <a:fld id="{714BF2E0-EE3B-6A4E-9FB9-82DE86E1F02F}" type="slidenum">
              <a:rPr lang="en-US" smtClean="0"/>
              <a:pPr/>
              <a:t>‹#›</a:t>
            </a:fld>
            <a:endParaRPr lang="en-US"/>
          </a:p>
        </p:txBody>
      </p:sp>
      <p:sp>
        <p:nvSpPr>
          <p:cNvPr id="4" name="Footer Placeholder 4">
            <a:extLst>
              <a:ext uri="{FF2B5EF4-FFF2-40B4-BE49-F238E27FC236}">
                <a16:creationId xmlns:a16="http://schemas.microsoft.com/office/drawing/2014/main" id="{76FCB857-0D21-D10D-9A97-7D80B6C37AEF}"/>
              </a:ext>
            </a:extLst>
          </p:cNvPr>
          <p:cNvSpPr>
            <a:spLocks noGrp="1"/>
          </p:cNvSpPr>
          <p:nvPr>
            <p:ph type="ftr" sz="quarter" idx="3"/>
          </p:nvPr>
        </p:nvSpPr>
        <p:spPr>
          <a:xfrm>
            <a:off x="4650129" y="4798039"/>
            <a:ext cx="3865944" cy="243068"/>
          </a:xfrm>
          <a:prstGeom prst="rect">
            <a:avLst/>
          </a:prstGeom>
        </p:spPr>
        <p:txBody>
          <a:bodyPr vert="horz" lIns="0" tIns="0" rIns="0" bIns="0" rtlCol="0" anchor="t" anchorCtr="0"/>
          <a:lstStyle>
            <a:lvl1pPr algn="r">
              <a:defRPr sz="675" b="0" i="0">
                <a:solidFill>
                  <a:schemeClr val="tx1">
                    <a:tint val="75000"/>
                  </a:schemeClr>
                </a:solidFill>
                <a:latin typeface="+mn-lt"/>
              </a:defRPr>
            </a:lvl1pPr>
          </a:lstStyle>
          <a:p>
            <a:endParaRPr lang="en-US"/>
          </a:p>
        </p:txBody>
      </p:sp>
    </p:spTree>
    <p:extLst>
      <p:ext uri="{BB962C8B-B14F-4D97-AF65-F5344CB8AC3E}">
        <p14:creationId xmlns:p14="http://schemas.microsoft.com/office/powerpoint/2010/main" val="194175793"/>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 id="2147484014" r:id="rId15"/>
    <p:sldLayoutId id="2147484015" r:id="rId16"/>
    <p:sldLayoutId id="2147484016" r:id="rId17"/>
    <p:sldLayoutId id="2147484017" r:id="rId18"/>
    <p:sldLayoutId id="2147484018" r:id="rId19"/>
    <p:sldLayoutId id="2147484019" r:id="rId20"/>
    <p:sldLayoutId id="2147484020" r:id="rId21"/>
    <p:sldLayoutId id="2147484021" r:id="rId22"/>
    <p:sldLayoutId id="2147484022" r:id="rId23"/>
    <p:sldLayoutId id="2147484023" r:id="rId24"/>
    <p:sldLayoutId id="2147484024" r:id="rId25"/>
    <p:sldLayoutId id="2147484025" r:id="rId26"/>
    <p:sldLayoutId id="2147484026" r:id="rId27"/>
    <p:sldLayoutId id="2147484027" r:id="rId28"/>
    <p:sldLayoutId id="2147484028" r:id="rId29"/>
    <p:sldLayoutId id="2147484029" r:id="rId30"/>
    <p:sldLayoutId id="2147484030" r:id="rId31"/>
    <p:sldLayoutId id="2147484031" r:id="rId32"/>
    <p:sldLayoutId id="2147484032" r:id="rId33"/>
    <p:sldLayoutId id="2147484033" r:id="rId34"/>
    <p:sldLayoutId id="2147484034" r:id="rId35"/>
    <p:sldLayoutId id="2147484035" r:id="rId36"/>
    <p:sldLayoutId id="2147484036" r:id="rId37"/>
    <p:sldLayoutId id="2147484037" r:id="rId38"/>
    <p:sldLayoutId id="2147484038" r:id="rId39"/>
    <p:sldLayoutId id="2147484039" r:id="rId40"/>
  </p:sldLayoutIdLst>
  <p:hf hdr="0" dt="0"/>
  <p:txStyles>
    <p:titleStyle>
      <a:lvl1pPr algn="l" defTabSz="685800" rtl="0" eaLnBrk="1" latinLnBrk="0" hangingPunct="1">
        <a:lnSpc>
          <a:spcPct val="90000"/>
        </a:lnSpc>
        <a:spcBef>
          <a:spcPct val="0"/>
        </a:spcBef>
        <a:buNone/>
        <a:defRPr sz="2400" b="0" i="0" kern="1200">
          <a:solidFill>
            <a:schemeClr val="tx1"/>
          </a:solidFill>
          <a:latin typeface="+mn-lt"/>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1050" b="0" i="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050" b="0" i="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050" b="0" i="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050" b="0" i="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0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0" y="0"/>
            <a:ext cx="9144000" cy="928702"/>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7172" name="Rectangle 4"/>
          <p:cNvSpPr>
            <a:spLocks noGrp="1" noChangeArrowheads="1"/>
          </p:cNvSpPr>
          <p:nvPr>
            <p:ph type="body" idx="1"/>
          </p:nvPr>
        </p:nvSpPr>
        <p:spPr bwMode="auto">
          <a:xfrm>
            <a:off x="442539" y="1035612"/>
            <a:ext cx="8291501" cy="3458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7174" name="Line 6"/>
          <p:cNvSpPr>
            <a:spLocks noChangeShapeType="1"/>
          </p:cNvSpPr>
          <p:nvPr/>
        </p:nvSpPr>
        <p:spPr bwMode="auto">
          <a:xfrm>
            <a:off x="0" y="935182"/>
            <a:ext cx="9144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lIns="62147" tIns="31074" rIns="62147" bIns="31074"/>
          <a:lstStyle/>
          <a:p>
            <a:endParaRPr lang="en-GB" sz="1224"/>
          </a:p>
        </p:txBody>
      </p:sp>
      <p:sp>
        <p:nvSpPr>
          <p:cNvPr id="7180" name="Rectangle 12"/>
          <p:cNvSpPr>
            <a:spLocks noChangeArrowheads="1"/>
          </p:cNvSpPr>
          <p:nvPr/>
        </p:nvSpPr>
        <p:spPr bwMode="auto">
          <a:xfrm>
            <a:off x="1358" y="4511766"/>
            <a:ext cx="9144000" cy="631734"/>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47" tIns="31074" rIns="62147" bIns="31074" anchor="ctr"/>
          <a:lstStyle/>
          <a:p>
            <a:endParaRPr lang="en-GB" sz="1224"/>
          </a:p>
        </p:txBody>
      </p:sp>
      <p:sp>
        <p:nvSpPr>
          <p:cNvPr id="7181" name="Rectangle 13"/>
          <p:cNvSpPr>
            <a:spLocks noChangeArrowheads="1"/>
          </p:cNvSpPr>
          <p:nvPr/>
        </p:nvSpPr>
        <p:spPr bwMode="auto">
          <a:xfrm>
            <a:off x="927168" y="4819534"/>
            <a:ext cx="4247561" cy="323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708815" rtl="0"/>
            <a:endParaRPr lang="en-GB" sz="952" dirty="0">
              <a:solidFill>
                <a:srgbClr val="96CCEE"/>
              </a:solidFill>
              <a:latin typeface="Arial Narrow" pitchFamily="34" charset="0"/>
            </a:endParaRPr>
          </a:p>
        </p:txBody>
      </p:sp>
      <p:sp>
        <p:nvSpPr>
          <p:cNvPr id="7182" name="Rectangle 14"/>
          <p:cNvSpPr>
            <a:spLocks noChangeArrowheads="1"/>
          </p:cNvSpPr>
          <p:nvPr/>
        </p:nvSpPr>
        <p:spPr bwMode="auto">
          <a:xfrm>
            <a:off x="359736" y="4799016"/>
            <a:ext cx="355660" cy="24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defTabSz="708815" rtl="0"/>
            <a:fld id="{4C0DFBB4-EFFB-45F1-9A90-A9FC9571E3A2}" type="slidenum">
              <a:rPr lang="ar-SA" sz="1156">
                <a:solidFill>
                  <a:srgbClr val="72BBE8"/>
                </a:solidFill>
                <a:latin typeface="Arial Narrow" pitchFamily="34" charset="0"/>
              </a:rPr>
              <a:pPr algn="r" defTabSz="708815" rtl="0"/>
              <a:t>‹#›</a:t>
            </a:fld>
            <a:r>
              <a:rPr lang="en-GB" sz="1156">
                <a:solidFill>
                  <a:srgbClr val="72BBE8"/>
                </a:solidFill>
                <a:latin typeface="Arial Narrow" pitchFamily="34" charset="0"/>
              </a:rPr>
              <a:t> </a:t>
            </a:r>
            <a:r>
              <a:rPr lang="en-US" sz="1632" baseline="14000">
                <a:solidFill>
                  <a:schemeClr val="bg1"/>
                </a:solidFill>
                <a:latin typeface="Arial Narrow" pitchFamily="34" charset="0"/>
              </a:rPr>
              <a:t>|</a:t>
            </a:r>
          </a:p>
        </p:txBody>
      </p:sp>
      <p:pic>
        <p:nvPicPr>
          <p:cNvPr id="7185" name="Picture 17" descr="WHO-EN-white-H"/>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431754" y="4530131"/>
            <a:ext cx="2207266" cy="537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977550"/>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defTabSz="708815" rtl="0" fontAlgn="base">
        <a:spcBef>
          <a:spcPct val="0"/>
        </a:spcBef>
        <a:spcAft>
          <a:spcPct val="0"/>
        </a:spcAft>
        <a:defRPr sz="2721" b="1">
          <a:solidFill>
            <a:srgbClr val="000066"/>
          </a:solidFill>
          <a:latin typeface="+mj-lt"/>
          <a:ea typeface="+mj-ea"/>
          <a:cs typeface="+mj-cs"/>
        </a:defRPr>
      </a:lvl1pPr>
      <a:lvl2pPr algn="ctr" defTabSz="708815" rtl="0" fontAlgn="base">
        <a:spcBef>
          <a:spcPct val="0"/>
        </a:spcBef>
        <a:spcAft>
          <a:spcPct val="0"/>
        </a:spcAft>
        <a:defRPr sz="2721" b="1">
          <a:solidFill>
            <a:srgbClr val="000066"/>
          </a:solidFill>
          <a:latin typeface="Arial" charset="0"/>
          <a:cs typeface="Arial" charset="0"/>
        </a:defRPr>
      </a:lvl2pPr>
      <a:lvl3pPr algn="ctr" defTabSz="708815" rtl="0" fontAlgn="base">
        <a:spcBef>
          <a:spcPct val="0"/>
        </a:spcBef>
        <a:spcAft>
          <a:spcPct val="0"/>
        </a:spcAft>
        <a:defRPr sz="2721" b="1">
          <a:solidFill>
            <a:srgbClr val="000066"/>
          </a:solidFill>
          <a:latin typeface="Arial" charset="0"/>
          <a:cs typeface="Arial" charset="0"/>
        </a:defRPr>
      </a:lvl3pPr>
      <a:lvl4pPr algn="ctr" defTabSz="708815" rtl="0" fontAlgn="base">
        <a:spcBef>
          <a:spcPct val="0"/>
        </a:spcBef>
        <a:spcAft>
          <a:spcPct val="0"/>
        </a:spcAft>
        <a:defRPr sz="2721" b="1">
          <a:solidFill>
            <a:srgbClr val="000066"/>
          </a:solidFill>
          <a:latin typeface="Arial" charset="0"/>
          <a:cs typeface="Arial" charset="0"/>
        </a:defRPr>
      </a:lvl4pPr>
      <a:lvl5pPr algn="ctr" defTabSz="708815" rtl="0" fontAlgn="base">
        <a:spcBef>
          <a:spcPct val="0"/>
        </a:spcBef>
        <a:spcAft>
          <a:spcPct val="0"/>
        </a:spcAft>
        <a:defRPr sz="2721" b="1">
          <a:solidFill>
            <a:srgbClr val="000066"/>
          </a:solidFill>
          <a:latin typeface="Arial" charset="0"/>
          <a:cs typeface="Arial" charset="0"/>
        </a:defRPr>
      </a:lvl5pPr>
      <a:lvl6pPr marL="310714" algn="ctr" defTabSz="708815" rtl="0" fontAlgn="base">
        <a:spcBef>
          <a:spcPct val="0"/>
        </a:spcBef>
        <a:spcAft>
          <a:spcPct val="0"/>
        </a:spcAft>
        <a:defRPr sz="2721" b="1">
          <a:solidFill>
            <a:srgbClr val="000066"/>
          </a:solidFill>
          <a:latin typeface="Arial" charset="0"/>
          <a:cs typeface="Arial" charset="0"/>
        </a:defRPr>
      </a:lvl6pPr>
      <a:lvl7pPr marL="621425" algn="ctr" defTabSz="708815" rtl="0" fontAlgn="base">
        <a:spcBef>
          <a:spcPct val="0"/>
        </a:spcBef>
        <a:spcAft>
          <a:spcPct val="0"/>
        </a:spcAft>
        <a:defRPr sz="2721" b="1">
          <a:solidFill>
            <a:srgbClr val="000066"/>
          </a:solidFill>
          <a:latin typeface="Arial" charset="0"/>
          <a:cs typeface="Arial" charset="0"/>
        </a:defRPr>
      </a:lvl7pPr>
      <a:lvl8pPr marL="932139" algn="ctr" defTabSz="708815" rtl="0" fontAlgn="base">
        <a:spcBef>
          <a:spcPct val="0"/>
        </a:spcBef>
        <a:spcAft>
          <a:spcPct val="0"/>
        </a:spcAft>
        <a:defRPr sz="2721" b="1">
          <a:solidFill>
            <a:srgbClr val="000066"/>
          </a:solidFill>
          <a:latin typeface="Arial" charset="0"/>
          <a:cs typeface="Arial" charset="0"/>
        </a:defRPr>
      </a:lvl8pPr>
      <a:lvl9pPr marL="1242853" algn="ctr" defTabSz="708815" rtl="0" fontAlgn="base">
        <a:spcBef>
          <a:spcPct val="0"/>
        </a:spcBef>
        <a:spcAft>
          <a:spcPct val="0"/>
        </a:spcAft>
        <a:defRPr sz="2721" b="1">
          <a:solidFill>
            <a:srgbClr val="000066"/>
          </a:solidFill>
          <a:latin typeface="Arial" charset="0"/>
          <a:cs typeface="Arial" charset="0"/>
        </a:defRPr>
      </a:lvl9pPr>
    </p:titleStyle>
    <p:bodyStyle>
      <a:lvl1pPr marL="265400" indent="-265400" algn="l" defTabSz="708815" rtl="0" fontAlgn="base">
        <a:spcBef>
          <a:spcPct val="80000"/>
        </a:spcBef>
        <a:spcAft>
          <a:spcPct val="0"/>
        </a:spcAft>
        <a:buClr>
          <a:srgbClr val="1E7FB8"/>
        </a:buClr>
        <a:buFont typeface="Wingdings" pitchFamily="2" charset="2"/>
        <a:buChar char="l"/>
        <a:defRPr sz="1973">
          <a:solidFill>
            <a:srgbClr val="000066"/>
          </a:solidFill>
          <a:latin typeface="+mn-lt"/>
          <a:ea typeface="+mn-ea"/>
          <a:cs typeface="+mn-cs"/>
        </a:defRPr>
      </a:lvl1pPr>
      <a:lvl2pPr marL="624663" indent="-219011" algn="l" defTabSz="708815" rtl="0" fontAlgn="base">
        <a:spcBef>
          <a:spcPct val="20000"/>
        </a:spcBef>
        <a:spcAft>
          <a:spcPct val="0"/>
        </a:spcAft>
        <a:buClr>
          <a:srgbClr val="1E7FB8"/>
        </a:buClr>
        <a:buFont typeface="Arial" charset="0"/>
        <a:buChar char="–"/>
        <a:defRPr sz="1632">
          <a:solidFill>
            <a:srgbClr val="000066"/>
          </a:solidFill>
          <a:latin typeface="+mn-lt"/>
          <a:cs typeface="+mn-cs"/>
        </a:defRPr>
      </a:lvl2pPr>
      <a:lvl3pPr marL="974216" indent="-209300" algn="l" defTabSz="708815" rtl="0" fontAlgn="base">
        <a:spcBef>
          <a:spcPct val="20000"/>
        </a:spcBef>
        <a:spcAft>
          <a:spcPct val="0"/>
        </a:spcAft>
        <a:buClr>
          <a:srgbClr val="1E7FB8"/>
        </a:buClr>
        <a:buChar char="•"/>
        <a:defRPr sz="1632">
          <a:solidFill>
            <a:srgbClr val="000066"/>
          </a:solidFill>
          <a:latin typeface="Arial Narrow" pitchFamily="34" charset="0"/>
          <a:cs typeface="+mn-cs"/>
        </a:defRPr>
      </a:lvl3pPr>
      <a:lvl4pPr marL="1290322" indent="-175856" algn="l" defTabSz="708815" rtl="0" fontAlgn="base">
        <a:spcBef>
          <a:spcPct val="20000"/>
        </a:spcBef>
        <a:spcAft>
          <a:spcPct val="0"/>
        </a:spcAft>
        <a:buClr>
          <a:srgbClr val="1E7FB8"/>
        </a:buClr>
        <a:buChar char="–"/>
        <a:defRPr sz="1632">
          <a:solidFill>
            <a:srgbClr val="000066"/>
          </a:solidFill>
          <a:latin typeface="Arial Narrow" pitchFamily="34" charset="0"/>
          <a:cs typeface="+mn-cs"/>
        </a:defRPr>
      </a:lvl4pPr>
      <a:lvl5pPr marL="1541698" indent="-112202" algn="r" defTabSz="708815" rtl="1" fontAlgn="base">
        <a:spcBef>
          <a:spcPct val="20000"/>
        </a:spcBef>
        <a:spcAft>
          <a:spcPct val="0"/>
        </a:spcAft>
        <a:buChar char="»"/>
        <a:defRPr sz="1564">
          <a:solidFill>
            <a:srgbClr val="000066"/>
          </a:solidFill>
          <a:latin typeface="+mn-lt"/>
          <a:cs typeface="+mn-cs"/>
        </a:defRPr>
      </a:lvl5pPr>
      <a:lvl6pPr marL="1852412" indent="-112202" algn="r" defTabSz="708815" rtl="1" fontAlgn="base">
        <a:spcBef>
          <a:spcPct val="20000"/>
        </a:spcBef>
        <a:spcAft>
          <a:spcPct val="0"/>
        </a:spcAft>
        <a:buChar char="»"/>
        <a:defRPr sz="1564">
          <a:solidFill>
            <a:srgbClr val="000066"/>
          </a:solidFill>
          <a:latin typeface="+mn-lt"/>
          <a:cs typeface="+mn-cs"/>
        </a:defRPr>
      </a:lvl6pPr>
      <a:lvl7pPr marL="2163125" indent="-112202" algn="r" defTabSz="708815" rtl="1" fontAlgn="base">
        <a:spcBef>
          <a:spcPct val="20000"/>
        </a:spcBef>
        <a:spcAft>
          <a:spcPct val="0"/>
        </a:spcAft>
        <a:buChar char="»"/>
        <a:defRPr sz="1564">
          <a:solidFill>
            <a:srgbClr val="000066"/>
          </a:solidFill>
          <a:latin typeface="+mn-lt"/>
          <a:cs typeface="+mn-cs"/>
        </a:defRPr>
      </a:lvl7pPr>
      <a:lvl8pPr marL="2473838" indent="-112202" algn="r" defTabSz="708815" rtl="1" fontAlgn="base">
        <a:spcBef>
          <a:spcPct val="20000"/>
        </a:spcBef>
        <a:spcAft>
          <a:spcPct val="0"/>
        </a:spcAft>
        <a:buChar char="»"/>
        <a:defRPr sz="1564">
          <a:solidFill>
            <a:srgbClr val="000066"/>
          </a:solidFill>
          <a:latin typeface="+mn-lt"/>
          <a:cs typeface="+mn-cs"/>
        </a:defRPr>
      </a:lvl8pPr>
      <a:lvl9pPr marL="2784552" indent="-112202" algn="r" defTabSz="708815" rtl="1" fontAlgn="base">
        <a:spcBef>
          <a:spcPct val="20000"/>
        </a:spcBef>
        <a:spcAft>
          <a:spcPct val="0"/>
        </a:spcAft>
        <a:buChar char="»"/>
        <a:defRPr sz="1564">
          <a:solidFill>
            <a:srgbClr val="000066"/>
          </a:solidFill>
          <a:latin typeface="+mn-lt"/>
          <a:cs typeface="+mn-cs"/>
        </a:defRPr>
      </a:lvl9pPr>
    </p:bodyStyle>
    <p:otherStyle>
      <a:defPPr>
        <a:defRPr lang="en-US"/>
      </a:defPPr>
      <a:lvl1pPr marL="0" algn="l" defTabSz="621425" rtl="0" eaLnBrk="1" latinLnBrk="0" hangingPunct="1">
        <a:defRPr sz="1224" kern="1200">
          <a:solidFill>
            <a:schemeClr val="tx1"/>
          </a:solidFill>
          <a:latin typeface="+mn-lt"/>
          <a:ea typeface="+mn-ea"/>
          <a:cs typeface="+mn-cs"/>
        </a:defRPr>
      </a:lvl1pPr>
      <a:lvl2pPr marL="310714" algn="l" defTabSz="621425" rtl="0" eaLnBrk="1" latinLnBrk="0" hangingPunct="1">
        <a:defRPr sz="1224" kern="1200">
          <a:solidFill>
            <a:schemeClr val="tx1"/>
          </a:solidFill>
          <a:latin typeface="+mn-lt"/>
          <a:ea typeface="+mn-ea"/>
          <a:cs typeface="+mn-cs"/>
        </a:defRPr>
      </a:lvl2pPr>
      <a:lvl3pPr marL="621425" algn="l" defTabSz="621425" rtl="0" eaLnBrk="1" latinLnBrk="0" hangingPunct="1">
        <a:defRPr sz="1224" kern="1200">
          <a:solidFill>
            <a:schemeClr val="tx1"/>
          </a:solidFill>
          <a:latin typeface="+mn-lt"/>
          <a:ea typeface="+mn-ea"/>
          <a:cs typeface="+mn-cs"/>
        </a:defRPr>
      </a:lvl3pPr>
      <a:lvl4pPr marL="932139" algn="l" defTabSz="621425" rtl="0" eaLnBrk="1" latinLnBrk="0" hangingPunct="1">
        <a:defRPr sz="1224" kern="1200">
          <a:solidFill>
            <a:schemeClr val="tx1"/>
          </a:solidFill>
          <a:latin typeface="+mn-lt"/>
          <a:ea typeface="+mn-ea"/>
          <a:cs typeface="+mn-cs"/>
        </a:defRPr>
      </a:lvl4pPr>
      <a:lvl5pPr marL="1242853" algn="l" defTabSz="621425" rtl="0" eaLnBrk="1" latinLnBrk="0" hangingPunct="1">
        <a:defRPr sz="1224" kern="1200">
          <a:solidFill>
            <a:schemeClr val="tx1"/>
          </a:solidFill>
          <a:latin typeface="+mn-lt"/>
          <a:ea typeface="+mn-ea"/>
          <a:cs typeface="+mn-cs"/>
        </a:defRPr>
      </a:lvl5pPr>
      <a:lvl6pPr marL="1553566" algn="l" defTabSz="621425" rtl="0" eaLnBrk="1" latinLnBrk="0" hangingPunct="1">
        <a:defRPr sz="1224" kern="1200">
          <a:solidFill>
            <a:schemeClr val="tx1"/>
          </a:solidFill>
          <a:latin typeface="+mn-lt"/>
          <a:ea typeface="+mn-ea"/>
          <a:cs typeface="+mn-cs"/>
        </a:defRPr>
      </a:lvl6pPr>
      <a:lvl7pPr marL="1864280" algn="l" defTabSz="621425" rtl="0" eaLnBrk="1" latinLnBrk="0" hangingPunct="1">
        <a:defRPr sz="1224" kern="1200">
          <a:solidFill>
            <a:schemeClr val="tx1"/>
          </a:solidFill>
          <a:latin typeface="+mn-lt"/>
          <a:ea typeface="+mn-ea"/>
          <a:cs typeface="+mn-cs"/>
        </a:defRPr>
      </a:lvl7pPr>
      <a:lvl8pPr marL="2174992" algn="l" defTabSz="621425" rtl="0" eaLnBrk="1" latinLnBrk="0" hangingPunct="1">
        <a:defRPr sz="1224" kern="1200">
          <a:solidFill>
            <a:schemeClr val="tx1"/>
          </a:solidFill>
          <a:latin typeface="+mn-lt"/>
          <a:ea typeface="+mn-ea"/>
          <a:cs typeface="+mn-cs"/>
        </a:defRPr>
      </a:lvl8pPr>
      <a:lvl9pPr marL="2485705" algn="l" defTabSz="621425" rtl="0" eaLnBrk="1" latinLnBrk="0" hangingPunct="1">
        <a:defRPr sz="122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3" y="273847"/>
            <a:ext cx="7886700" cy="994172"/>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628653" y="1369218"/>
            <a:ext cx="7886700" cy="3263504"/>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628650" y="4767266"/>
            <a:ext cx="2057400" cy="273844"/>
          </a:xfrm>
          <a:prstGeom prst="rect">
            <a:avLst/>
          </a:prstGeom>
        </p:spPr>
        <p:txBody>
          <a:bodyPr vert="horz" lIns="91440" tIns="45720" rIns="91440" bIns="45720" rtlCol="0" anchor="ctr"/>
          <a:lstStyle>
            <a:lvl1pPr algn="l">
              <a:defRPr sz="816">
                <a:solidFill>
                  <a:schemeClr val="tx1">
                    <a:tint val="75000"/>
                  </a:schemeClr>
                </a:solidFill>
              </a:defRPr>
            </a:lvl1pPr>
          </a:lstStyle>
          <a:p>
            <a:fld id="{E25C53F6-90CC-694A-8C17-100A817E58EC}" type="datetimeFigureOut">
              <a:rPr lang="es-ES_tradnl" smtClean="0">
                <a:solidFill>
                  <a:prstClr val="black">
                    <a:tint val="75000"/>
                  </a:prstClr>
                </a:solidFill>
              </a:rPr>
              <a:pPr/>
              <a:t>09/09/2024</a:t>
            </a:fld>
            <a:endParaRPr lang="es-ES_tradnl">
              <a:solidFill>
                <a:prstClr val="black">
                  <a:tint val="75000"/>
                </a:prstClr>
              </a:solidFill>
            </a:endParaRPr>
          </a:p>
        </p:txBody>
      </p:sp>
      <p:sp>
        <p:nvSpPr>
          <p:cNvPr id="5" name="Marcador de pie de página 4"/>
          <p:cNvSpPr>
            <a:spLocks noGrp="1"/>
          </p:cNvSpPr>
          <p:nvPr>
            <p:ph type="ftr" sz="quarter" idx="3"/>
          </p:nvPr>
        </p:nvSpPr>
        <p:spPr>
          <a:xfrm>
            <a:off x="3028953" y="4767266"/>
            <a:ext cx="3086100" cy="273844"/>
          </a:xfrm>
          <a:prstGeom prst="rect">
            <a:avLst/>
          </a:prstGeom>
        </p:spPr>
        <p:txBody>
          <a:bodyPr vert="horz" lIns="91440" tIns="45720" rIns="91440" bIns="45720" rtlCol="0" anchor="ctr"/>
          <a:lstStyle>
            <a:lvl1pPr algn="ctr">
              <a:defRPr sz="816">
                <a:solidFill>
                  <a:schemeClr val="tx1">
                    <a:tint val="75000"/>
                  </a:schemeClr>
                </a:solidFill>
              </a:defRPr>
            </a:lvl1pPr>
          </a:lstStyle>
          <a:p>
            <a:endParaRPr lang="es-ES_tradnl">
              <a:solidFill>
                <a:prstClr val="black">
                  <a:tint val="75000"/>
                </a:prstClr>
              </a:solidFill>
            </a:endParaRPr>
          </a:p>
        </p:txBody>
      </p:sp>
      <p:sp>
        <p:nvSpPr>
          <p:cNvPr id="6" name="Marcador de número de diapositiva 5"/>
          <p:cNvSpPr>
            <a:spLocks noGrp="1"/>
          </p:cNvSpPr>
          <p:nvPr>
            <p:ph type="sldNum" sz="quarter" idx="4"/>
          </p:nvPr>
        </p:nvSpPr>
        <p:spPr>
          <a:xfrm>
            <a:off x="6457952" y="4767266"/>
            <a:ext cx="2057400" cy="273844"/>
          </a:xfrm>
          <a:prstGeom prst="rect">
            <a:avLst/>
          </a:prstGeom>
        </p:spPr>
        <p:txBody>
          <a:bodyPr vert="horz" lIns="91440" tIns="45720" rIns="91440" bIns="45720" rtlCol="0" anchor="ctr"/>
          <a:lstStyle>
            <a:lvl1pPr algn="r">
              <a:defRPr sz="816">
                <a:solidFill>
                  <a:schemeClr val="tx1">
                    <a:tint val="75000"/>
                  </a:schemeClr>
                </a:solidFill>
              </a:defRPr>
            </a:lvl1pPr>
          </a:lstStyle>
          <a:p>
            <a:fld id="{4B3147B8-282E-344A-A588-34333A9A5791}" type="slidenum">
              <a:rPr lang="es-ES_tradnl" smtClean="0">
                <a:solidFill>
                  <a:prstClr val="black">
                    <a:tint val="75000"/>
                  </a:prstClr>
                </a:solidFill>
              </a:rPr>
              <a:pPr/>
              <a:t>‹#›</a:t>
            </a:fld>
            <a:endParaRPr lang="es-ES_tradnl">
              <a:solidFill>
                <a:prstClr val="black">
                  <a:tint val="75000"/>
                </a:prstClr>
              </a:solidFill>
            </a:endParaRPr>
          </a:p>
        </p:txBody>
      </p:sp>
    </p:spTree>
    <p:extLst>
      <p:ext uri="{BB962C8B-B14F-4D97-AF65-F5344CB8AC3E}">
        <p14:creationId xmlns:p14="http://schemas.microsoft.com/office/powerpoint/2010/main" val="352944870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xStyles>
    <p:titleStyle>
      <a:lvl1pPr algn="l" defTabSz="621975" rtl="0" eaLnBrk="1" latinLnBrk="0" hangingPunct="1">
        <a:lnSpc>
          <a:spcPct val="90000"/>
        </a:lnSpc>
        <a:spcBef>
          <a:spcPct val="0"/>
        </a:spcBef>
        <a:buNone/>
        <a:defRPr sz="2993" kern="1200">
          <a:solidFill>
            <a:schemeClr val="tx1"/>
          </a:solidFill>
          <a:latin typeface="+mj-lt"/>
          <a:ea typeface="+mj-ea"/>
          <a:cs typeface="+mj-cs"/>
        </a:defRPr>
      </a:lvl1pPr>
    </p:titleStyle>
    <p:bodyStyle>
      <a:lvl1pPr marL="155494" indent="-155494" algn="l" defTabSz="621975" rtl="0" eaLnBrk="1" latinLnBrk="0" hangingPunct="1">
        <a:lnSpc>
          <a:spcPct val="90000"/>
        </a:lnSpc>
        <a:spcBef>
          <a:spcPts val="680"/>
        </a:spcBef>
        <a:buFont typeface="Arial"/>
        <a:buChar char="•"/>
        <a:defRPr sz="1905" kern="1200">
          <a:solidFill>
            <a:schemeClr val="tx1"/>
          </a:solidFill>
          <a:latin typeface="+mn-lt"/>
          <a:ea typeface="+mn-ea"/>
          <a:cs typeface="+mn-cs"/>
        </a:defRPr>
      </a:lvl1pPr>
      <a:lvl2pPr marL="466481" indent="-155494" algn="l" defTabSz="621975" rtl="0" eaLnBrk="1" latinLnBrk="0" hangingPunct="1">
        <a:lnSpc>
          <a:spcPct val="90000"/>
        </a:lnSpc>
        <a:spcBef>
          <a:spcPts val="340"/>
        </a:spcBef>
        <a:buFont typeface="Arial"/>
        <a:buChar char="•"/>
        <a:defRPr sz="1632" kern="1200">
          <a:solidFill>
            <a:schemeClr val="tx1"/>
          </a:solidFill>
          <a:latin typeface="+mn-lt"/>
          <a:ea typeface="+mn-ea"/>
          <a:cs typeface="+mn-cs"/>
        </a:defRPr>
      </a:lvl2pPr>
      <a:lvl3pPr marL="777469" indent="-155494" algn="l" defTabSz="621975" rtl="0" eaLnBrk="1" latinLnBrk="0" hangingPunct="1">
        <a:lnSpc>
          <a:spcPct val="90000"/>
        </a:lnSpc>
        <a:spcBef>
          <a:spcPts val="340"/>
        </a:spcBef>
        <a:buFont typeface="Arial"/>
        <a:buChar char="•"/>
        <a:defRPr sz="1360" kern="1200">
          <a:solidFill>
            <a:schemeClr val="tx1"/>
          </a:solidFill>
          <a:latin typeface="+mn-lt"/>
          <a:ea typeface="+mn-ea"/>
          <a:cs typeface="+mn-cs"/>
        </a:defRPr>
      </a:lvl3pPr>
      <a:lvl4pPr marL="1088456" indent="-155494" algn="l" defTabSz="621975" rtl="0" eaLnBrk="1" latinLnBrk="0" hangingPunct="1">
        <a:lnSpc>
          <a:spcPct val="90000"/>
        </a:lnSpc>
        <a:spcBef>
          <a:spcPts val="340"/>
        </a:spcBef>
        <a:buFont typeface="Arial"/>
        <a:buChar char="•"/>
        <a:defRPr sz="1224" kern="1200">
          <a:solidFill>
            <a:schemeClr val="tx1"/>
          </a:solidFill>
          <a:latin typeface="+mn-lt"/>
          <a:ea typeface="+mn-ea"/>
          <a:cs typeface="+mn-cs"/>
        </a:defRPr>
      </a:lvl4pPr>
      <a:lvl5pPr marL="1399443" indent="-155494" algn="l" defTabSz="621975" rtl="0" eaLnBrk="1" latinLnBrk="0" hangingPunct="1">
        <a:lnSpc>
          <a:spcPct val="90000"/>
        </a:lnSpc>
        <a:spcBef>
          <a:spcPts val="340"/>
        </a:spcBef>
        <a:buFont typeface="Arial"/>
        <a:buChar char="•"/>
        <a:defRPr sz="1224" kern="1200">
          <a:solidFill>
            <a:schemeClr val="tx1"/>
          </a:solidFill>
          <a:latin typeface="+mn-lt"/>
          <a:ea typeface="+mn-ea"/>
          <a:cs typeface="+mn-cs"/>
        </a:defRPr>
      </a:lvl5pPr>
      <a:lvl6pPr marL="1710431" indent="-155494" algn="l" defTabSz="621975" rtl="0" eaLnBrk="1" latinLnBrk="0" hangingPunct="1">
        <a:lnSpc>
          <a:spcPct val="90000"/>
        </a:lnSpc>
        <a:spcBef>
          <a:spcPts val="340"/>
        </a:spcBef>
        <a:buFont typeface="Arial"/>
        <a:buChar char="•"/>
        <a:defRPr sz="1224" kern="1200">
          <a:solidFill>
            <a:schemeClr val="tx1"/>
          </a:solidFill>
          <a:latin typeface="+mn-lt"/>
          <a:ea typeface="+mn-ea"/>
          <a:cs typeface="+mn-cs"/>
        </a:defRPr>
      </a:lvl6pPr>
      <a:lvl7pPr marL="2021418" indent="-155494" algn="l" defTabSz="621975" rtl="0" eaLnBrk="1" latinLnBrk="0" hangingPunct="1">
        <a:lnSpc>
          <a:spcPct val="90000"/>
        </a:lnSpc>
        <a:spcBef>
          <a:spcPts val="340"/>
        </a:spcBef>
        <a:buFont typeface="Arial"/>
        <a:buChar char="•"/>
        <a:defRPr sz="1224" kern="1200">
          <a:solidFill>
            <a:schemeClr val="tx1"/>
          </a:solidFill>
          <a:latin typeface="+mn-lt"/>
          <a:ea typeface="+mn-ea"/>
          <a:cs typeface="+mn-cs"/>
        </a:defRPr>
      </a:lvl7pPr>
      <a:lvl8pPr marL="2332406" indent="-155494" algn="l" defTabSz="621975" rtl="0" eaLnBrk="1" latinLnBrk="0" hangingPunct="1">
        <a:lnSpc>
          <a:spcPct val="90000"/>
        </a:lnSpc>
        <a:spcBef>
          <a:spcPts val="340"/>
        </a:spcBef>
        <a:buFont typeface="Arial"/>
        <a:buChar char="•"/>
        <a:defRPr sz="1224" kern="1200">
          <a:solidFill>
            <a:schemeClr val="tx1"/>
          </a:solidFill>
          <a:latin typeface="+mn-lt"/>
          <a:ea typeface="+mn-ea"/>
          <a:cs typeface="+mn-cs"/>
        </a:defRPr>
      </a:lvl8pPr>
      <a:lvl9pPr marL="2643393" indent="-155494" algn="l" defTabSz="621975" rtl="0" eaLnBrk="1" latinLnBrk="0" hangingPunct="1">
        <a:lnSpc>
          <a:spcPct val="90000"/>
        </a:lnSpc>
        <a:spcBef>
          <a:spcPts val="340"/>
        </a:spcBef>
        <a:buFont typeface="Arial"/>
        <a:buChar char="•"/>
        <a:defRPr sz="1224" kern="1200">
          <a:solidFill>
            <a:schemeClr val="tx1"/>
          </a:solidFill>
          <a:latin typeface="+mn-lt"/>
          <a:ea typeface="+mn-ea"/>
          <a:cs typeface="+mn-cs"/>
        </a:defRPr>
      </a:lvl9pPr>
    </p:bodyStyle>
    <p:otherStyle>
      <a:defPPr>
        <a:defRPr lang="es-ES_tradnl"/>
      </a:defPPr>
      <a:lvl1pPr marL="0" algn="l" defTabSz="621975" rtl="0" eaLnBrk="1" latinLnBrk="0" hangingPunct="1">
        <a:defRPr sz="1224" kern="1200">
          <a:solidFill>
            <a:schemeClr val="tx1"/>
          </a:solidFill>
          <a:latin typeface="+mn-lt"/>
          <a:ea typeface="+mn-ea"/>
          <a:cs typeface="+mn-cs"/>
        </a:defRPr>
      </a:lvl1pPr>
      <a:lvl2pPr marL="310987" algn="l" defTabSz="621975" rtl="0" eaLnBrk="1" latinLnBrk="0" hangingPunct="1">
        <a:defRPr sz="1224" kern="1200">
          <a:solidFill>
            <a:schemeClr val="tx1"/>
          </a:solidFill>
          <a:latin typeface="+mn-lt"/>
          <a:ea typeface="+mn-ea"/>
          <a:cs typeface="+mn-cs"/>
        </a:defRPr>
      </a:lvl2pPr>
      <a:lvl3pPr marL="621975" algn="l" defTabSz="621975" rtl="0" eaLnBrk="1" latinLnBrk="0" hangingPunct="1">
        <a:defRPr sz="1224" kern="1200">
          <a:solidFill>
            <a:schemeClr val="tx1"/>
          </a:solidFill>
          <a:latin typeface="+mn-lt"/>
          <a:ea typeface="+mn-ea"/>
          <a:cs typeface="+mn-cs"/>
        </a:defRPr>
      </a:lvl3pPr>
      <a:lvl4pPr marL="932962" algn="l" defTabSz="621975" rtl="0" eaLnBrk="1" latinLnBrk="0" hangingPunct="1">
        <a:defRPr sz="1224" kern="1200">
          <a:solidFill>
            <a:schemeClr val="tx1"/>
          </a:solidFill>
          <a:latin typeface="+mn-lt"/>
          <a:ea typeface="+mn-ea"/>
          <a:cs typeface="+mn-cs"/>
        </a:defRPr>
      </a:lvl4pPr>
      <a:lvl5pPr marL="1243950" algn="l" defTabSz="621975" rtl="0" eaLnBrk="1" latinLnBrk="0" hangingPunct="1">
        <a:defRPr sz="1224" kern="1200">
          <a:solidFill>
            <a:schemeClr val="tx1"/>
          </a:solidFill>
          <a:latin typeface="+mn-lt"/>
          <a:ea typeface="+mn-ea"/>
          <a:cs typeface="+mn-cs"/>
        </a:defRPr>
      </a:lvl5pPr>
      <a:lvl6pPr marL="1554937" algn="l" defTabSz="621975" rtl="0" eaLnBrk="1" latinLnBrk="0" hangingPunct="1">
        <a:defRPr sz="1224" kern="1200">
          <a:solidFill>
            <a:schemeClr val="tx1"/>
          </a:solidFill>
          <a:latin typeface="+mn-lt"/>
          <a:ea typeface="+mn-ea"/>
          <a:cs typeface="+mn-cs"/>
        </a:defRPr>
      </a:lvl6pPr>
      <a:lvl7pPr marL="1865925" algn="l" defTabSz="621975" rtl="0" eaLnBrk="1" latinLnBrk="0" hangingPunct="1">
        <a:defRPr sz="1224" kern="1200">
          <a:solidFill>
            <a:schemeClr val="tx1"/>
          </a:solidFill>
          <a:latin typeface="+mn-lt"/>
          <a:ea typeface="+mn-ea"/>
          <a:cs typeface="+mn-cs"/>
        </a:defRPr>
      </a:lvl7pPr>
      <a:lvl8pPr marL="2176912" algn="l" defTabSz="621975" rtl="0" eaLnBrk="1" latinLnBrk="0" hangingPunct="1">
        <a:defRPr sz="1224" kern="1200">
          <a:solidFill>
            <a:schemeClr val="tx1"/>
          </a:solidFill>
          <a:latin typeface="+mn-lt"/>
          <a:ea typeface="+mn-ea"/>
          <a:cs typeface="+mn-cs"/>
        </a:defRPr>
      </a:lvl8pPr>
      <a:lvl9pPr marL="2487900" algn="l" defTabSz="621975" rtl="0" eaLnBrk="1" latinLnBrk="0" hangingPunct="1">
        <a:defRPr sz="122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0" y="0"/>
            <a:ext cx="9144000" cy="928702"/>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7172" name="Rectangle 4"/>
          <p:cNvSpPr>
            <a:spLocks noGrp="1" noChangeArrowheads="1"/>
          </p:cNvSpPr>
          <p:nvPr>
            <p:ph type="body" idx="1"/>
          </p:nvPr>
        </p:nvSpPr>
        <p:spPr bwMode="auto">
          <a:xfrm>
            <a:off x="442539" y="1035612"/>
            <a:ext cx="8291501" cy="3458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7174" name="Line 6"/>
          <p:cNvSpPr>
            <a:spLocks noChangeShapeType="1"/>
          </p:cNvSpPr>
          <p:nvPr/>
        </p:nvSpPr>
        <p:spPr bwMode="auto">
          <a:xfrm>
            <a:off x="0" y="935182"/>
            <a:ext cx="9144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lIns="62158" tIns="31079" rIns="62158" bIns="31079"/>
          <a:lstStyle/>
          <a:p>
            <a:endParaRPr lang="en-GB" sz="1224"/>
          </a:p>
        </p:txBody>
      </p:sp>
      <p:sp>
        <p:nvSpPr>
          <p:cNvPr id="7180" name="Rectangle 12"/>
          <p:cNvSpPr>
            <a:spLocks noChangeArrowheads="1"/>
          </p:cNvSpPr>
          <p:nvPr/>
        </p:nvSpPr>
        <p:spPr bwMode="auto">
          <a:xfrm>
            <a:off x="1358" y="4511766"/>
            <a:ext cx="9144000" cy="631734"/>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58" tIns="31079" rIns="62158" bIns="31079" anchor="ctr"/>
          <a:lstStyle/>
          <a:p>
            <a:endParaRPr lang="en-GB" sz="1224"/>
          </a:p>
        </p:txBody>
      </p:sp>
      <p:sp>
        <p:nvSpPr>
          <p:cNvPr id="7181" name="Rectangle 13"/>
          <p:cNvSpPr>
            <a:spLocks noChangeArrowheads="1"/>
          </p:cNvSpPr>
          <p:nvPr/>
        </p:nvSpPr>
        <p:spPr bwMode="auto">
          <a:xfrm>
            <a:off x="927167" y="4819534"/>
            <a:ext cx="4247561" cy="323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708940" rtl="0"/>
            <a:endParaRPr lang="en-GB" sz="952" dirty="0">
              <a:solidFill>
                <a:srgbClr val="96CCEE"/>
              </a:solidFill>
              <a:latin typeface="Arial Narrow" pitchFamily="34" charset="0"/>
            </a:endParaRPr>
          </a:p>
        </p:txBody>
      </p:sp>
      <p:sp>
        <p:nvSpPr>
          <p:cNvPr id="7182" name="Rectangle 14"/>
          <p:cNvSpPr>
            <a:spLocks noChangeArrowheads="1"/>
          </p:cNvSpPr>
          <p:nvPr/>
        </p:nvSpPr>
        <p:spPr bwMode="auto">
          <a:xfrm>
            <a:off x="359736" y="4799016"/>
            <a:ext cx="355660" cy="24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defTabSz="708940" rtl="0"/>
            <a:fld id="{4C0DFBB4-EFFB-45F1-9A90-A9FC9571E3A2}" type="slidenum">
              <a:rPr lang="ar-SA" sz="1156">
                <a:solidFill>
                  <a:srgbClr val="72BBE8"/>
                </a:solidFill>
                <a:latin typeface="Arial Narrow" pitchFamily="34" charset="0"/>
              </a:rPr>
              <a:pPr algn="r" defTabSz="708940" rtl="0"/>
              <a:t>‹#›</a:t>
            </a:fld>
            <a:r>
              <a:rPr lang="en-GB" sz="1156">
                <a:solidFill>
                  <a:srgbClr val="72BBE8"/>
                </a:solidFill>
                <a:latin typeface="Arial Narrow" pitchFamily="34" charset="0"/>
              </a:rPr>
              <a:t> </a:t>
            </a:r>
            <a:r>
              <a:rPr lang="en-US" sz="1632" baseline="14000">
                <a:solidFill>
                  <a:srgbClr val="FFFFFF"/>
                </a:solidFill>
                <a:latin typeface="Arial Narrow" pitchFamily="34" charset="0"/>
              </a:rPr>
              <a:t>|</a:t>
            </a:r>
          </a:p>
        </p:txBody>
      </p:sp>
      <p:pic>
        <p:nvPicPr>
          <p:cNvPr id="7185" name="Picture 17" descr="WHO-EN-white-H"/>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431754" y="4530129"/>
            <a:ext cx="2207266" cy="537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74929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defTabSz="708940" rtl="0" fontAlgn="base">
        <a:spcBef>
          <a:spcPct val="0"/>
        </a:spcBef>
        <a:spcAft>
          <a:spcPct val="0"/>
        </a:spcAft>
        <a:defRPr sz="2721" b="1">
          <a:solidFill>
            <a:srgbClr val="000066"/>
          </a:solidFill>
          <a:latin typeface="+mj-lt"/>
          <a:ea typeface="+mj-ea"/>
          <a:cs typeface="+mj-cs"/>
        </a:defRPr>
      </a:lvl1pPr>
      <a:lvl2pPr algn="ctr" defTabSz="708940" rtl="0" fontAlgn="base">
        <a:spcBef>
          <a:spcPct val="0"/>
        </a:spcBef>
        <a:spcAft>
          <a:spcPct val="0"/>
        </a:spcAft>
        <a:defRPr sz="2721" b="1">
          <a:solidFill>
            <a:srgbClr val="000066"/>
          </a:solidFill>
          <a:latin typeface="Arial" charset="0"/>
          <a:cs typeface="Arial" charset="0"/>
        </a:defRPr>
      </a:lvl2pPr>
      <a:lvl3pPr algn="ctr" defTabSz="708940" rtl="0" fontAlgn="base">
        <a:spcBef>
          <a:spcPct val="0"/>
        </a:spcBef>
        <a:spcAft>
          <a:spcPct val="0"/>
        </a:spcAft>
        <a:defRPr sz="2721" b="1">
          <a:solidFill>
            <a:srgbClr val="000066"/>
          </a:solidFill>
          <a:latin typeface="Arial" charset="0"/>
          <a:cs typeface="Arial" charset="0"/>
        </a:defRPr>
      </a:lvl3pPr>
      <a:lvl4pPr algn="ctr" defTabSz="708940" rtl="0" fontAlgn="base">
        <a:spcBef>
          <a:spcPct val="0"/>
        </a:spcBef>
        <a:spcAft>
          <a:spcPct val="0"/>
        </a:spcAft>
        <a:defRPr sz="2721" b="1">
          <a:solidFill>
            <a:srgbClr val="000066"/>
          </a:solidFill>
          <a:latin typeface="Arial" charset="0"/>
          <a:cs typeface="Arial" charset="0"/>
        </a:defRPr>
      </a:lvl4pPr>
      <a:lvl5pPr algn="ctr" defTabSz="708940" rtl="0" fontAlgn="base">
        <a:spcBef>
          <a:spcPct val="0"/>
        </a:spcBef>
        <a:spcAft>
          <a:spcPct val="0"/>
        </a:spcAft>
        <a:defRPr sz="2721" b="1">
          <a:solidFill>
            <a:srgbClr val="000066"/>
          </a:solidFill>
          <a:latin typeface="Arial" charset="0"/>
          <a:cs typeface="Arial" charset="0"/>
        </a:defRPr>
      </a:lvl5pPr>
      <a:lvl6pPr marL="310769" algn="ctr" defTabSz="708940" rtl="0" fontAlgn="base">
        <a:spcBef>
          <a:spcPct val="0"/>
        </a:spcBef>
        <a:spcAft>
          <a:spcPct val="0"/>
        </a:spcAft>
        <a:defRPr sz="2721" b="1">
          <a:solidFill>
            <a:srgbClr val="000066"/>
          </a:solidFill>
          <a:latin typeface="Arial" charset="0"/>
          <a:cs typeface="Arial" charset="0"/>
        </a:defRPr>
      </a:lvl6pPr>
      <a:lvl7pPr marL="621535" algn="ctr" defTabSz="708940" rtl="0" fontAlgn="base">
        <a:spcBef>
          <a:spcPct val="0"/>
        </a:spcBef>
        <a:spcAft>
          <a:spcPct val="0"/>
        </a:spcAft>
        <a:defRPr sz="2721" b="1">
          <a:solidFill>
            <a:srgbClr val="000066"/>
          </a:solidFill>
          <a:latin typeface="Arial" charset="0"/>
          <a:cs typeface="Arial" charset="0"/>
        </a:defRPr>
      </a:lvl7pPr>
      <a:lvl8pPr marL="932304" algn="ctr" defTabSz="708940" rtl="0" fontAlgn="base">
        <a:spcBef>
          <a:spcPct val="0"/>
        </a:spcBef>
        <a:spcAft>
          <a:spcPct val="0"/>
        </a:spcAft>
        <a:defRPr sz="2721" b="1">
          <a:solidFill>
            <a:srgbClr val="000066"/>
          </a:solidFill>
          <a:latin typeface="Arial" charset="0"/>
          <a:cs typeface="Arial" charset="0"/>
        </a:defRPr>
      </a:lvl8pPr>
      <a:lvl9pPr marL="1243072" algn="ctr" defTabSz="708940" rtl="0" fontAlgn="base">
        <a:spcBef>
          <a:spcPct val="0"/>
        </a:spcBef>
        <a:spcAft>
          <a:spcPct val="0"/>
        </a:spcAft>
        <a:defRPr sz="2721" b="1">
          <a:solidFill>
            <a:srgbClr val="000066"/>
          </a:solidFill>
          <a:latin typeface="Arial" charset="0"/>
          <a:cs typeface="Arial" charset="0"/>
        </a:defRPr>
      </a:lvl9pPr>
    </p:titleStyle>
    <p:bodyStyle>
      <a:lvl1pPr marL="265447" indent="-265447" algn="l" defTabSz="708940" rtl="0" fontAlgn="base">
        <a:spcBef>
          <a:spcPct val="80000"/>
        </a:spcBef>
        <a:spcAft>
          <a:spcPct val="0"/>
        </a:spcAft>
        <a:buClr>
          <a:srgbClr val="1E7FB8"/>
        </a:buClr>
        <a:buFont typeface="Wingdings" pitchFamily="2" charset="2"/>
        <a:buChar char="l"/>
        <a:defRPr sz="1973">
          <a:solidFill>
            <a:srgbClr val="000066"/>
          </a:solidFill>
          <a:latin typeface="+mn-lt"/>
          <a:ea typeface="+mn-ea"/>
          <a:cs typeface="+mn-cs"/>
        </a:defRPr>
      </a:lvl1pPr>
      <a:lvl2pPr marL="624773" indent="-219050" algn="l" defTabSz="708940" rtl="0" fontAlgn="base">
        <a:spcBef>
          <a:spcPct val="20000"/>
        </a:spcBef>
        <a:spcAft>
          <a:spcPct val="0"/>
        </a:spcAft>
        <a:buClr>
          <a:srgbClr val="1E7FB8"/>
        </a:buClr>
        <a:buFont typeface="Arial" charset="0"/>
        <a:buChar char="–"/>
        <a:defRPr sz="1632">
          <a:solidFill>
            <a:srgbClr val="000066"/>
          </a:solidFill>
          <a:latin typeface="+mn-lt"/>
          <a:cs typeface="+mn-cs"/>
        </a:defRPr>
      </a:lvl2pPr>
      <a:lvl3pPr marL="974388" indent="-209336" algn="l" defTabSz="708940" rtl="0" fontAlgn="base">
        <a:spcBef>
          <a:spcPct val="20000"/>
        </a:spcBef>
        <a:spcAft>
          <a:spcPct val="0"/>
        </a:spcAft>
        <a:buClr>
          <a:srgbClr val="1E7FB8"/>
        </a:buClr>
        <a:buChar char="•"/>
        <a:defRPr sz="1632">
          <a:solidFill>
            <a:srgbClr val="000066"/>
          </a:solidFill>
          <a:latin typeface="Arial Narrow" pitchFamily="34" charset="0"/>
          <a:cs typeface="+mn-cs"/>
        </a:defRPr>
      </a:lvl3pPr>
      <a:lvl4pPr marL="1290550" indent="-175887" algn="l" defTabSz="708940" rtl="0" fontAlgn="base">
        <a:spcBef>
          <a:spcPct val="20000"/>
        </a:spcBef>
        <a:spcAft>
          <a:spcPct val="0"/>
        </a:spcAft>
        <a:buClr>
          <a:srgbClr val="1E7FB8"/>
        </a:buClr>
        <a:buChar char="–"/>
        <a:defRPr sz="1632">
          <a:solidFill>
            <a:srgbClr val="000066"/>
          </a:solidFill>
          <a:latin typeface="Arial Narrow" pitchFamily="34" charset="0"/>
          <a:cs typeface="+mn-cs"/>
        </a:defRPr>
      </a:lvl4pPr>
      <a:lvl5pPr marL="1541971" indent="-112222" algn="r" defTabSz="708940" rtl="1" fontAlgn="base">
        <a:spcBef>
          <a:spcPct val="20000"/>
        </a:spcBef>
        <a:spcAft>
          <a:spcPct val="0"/>
        </a:spcAft>
        <a:buChar char="»"/>
        <a:defRPr sz="1564">
          <a:solidFill>
            <a:srgbClr val="000066"/>
          </a:solidFill>
          <a:latin typeface="+mn-lt"/>
          <a:cs typeface="+mn-cs"/>
        </a:defRPr>
      </a:lvl5pPr>
      <a:lvl6pPr marL="1852739" indent="-112222" algn="r" defTabSz="708940" rtl="1" fontAlgn="base">
        <a:spcBef>
          <a:spcPct val="20000"/>
        </a:spcBef>
        <a:spcAft>
          <a:spcPct val="0"/>
        </a:spcAft>
        <a:buChar char="»"/>
        <a:defRPr sz="1564">
          <a:solidFill>
            <a:srgbClr val="000066"/>
          </a:solidFill>
          <a:latin typeface="+mn-lt"/>
          <a:cs typeface="+mn-cs"/>
        </a:defRPr>
      </a:lvl6pPr>
      <a:lvl7pPr marL="2163507" indent="-112222" algn="r" defTabSz="708940" rtl="1" fontAlgn="base">
        <a:spcBef>
          <a:spcPct val="20000"/>
        </a:spcBef>
        <a:spcAft>
          <a:spcPct val="0"/>
        </a:spcAft>
        <a:buChar char="»"/>
        <a:defRPr sz="1564">
          <a:solidFill>
            <a:srgbClr val="000066"/>
          </a:solidFill>
          <a:latin typeface="+mn-lt"/>
          <a:cs typeface="+mn-cs"/>
        </a:defRPr>
      </a:lvl7pPr>
      <a:lvl8pPr marL="2474275" indent="-112222" algn="r" defTabSz="708940" rtl="1" fontAlgn="base">
        <a:spcBef>
          <a:spcPct val="20000"/>
        </a:spcBef>
        <a:spcAft>
          <a:spcPct val="0"/>
        </a:spcAft>
        <a:buChar char="»"/>
        <a:defRPr sz="1564">
          <a:solidFill>
            <a:srgbClr val="000066"/>
          </a:solidFill>
          <a:latin typeface="+mn-lt"/>
          <a:cs typeface="+mn-cs"/>
        </a:defRPr>
      </a:lvl8pPr>
      <a:lvl9pPr marL="2785043" indent="-112222" algn="r" defTabSz="708940" rtl="1" fontAlgn="base">
        <a:spcBef>
          <a:spcPct val="20000"/>
        </a:spcBef>
        <a:spcAft>
          <a:spcPct val="0"/>
        </a:spcAft>
        <a:buChar char="»"/>
        <a:defRPr sz="1564">
          <a:solidFill>
            <a:srgbClr val="000066"/>
          </a:solidFill>
          <a:latin typeface="+mn-lt"/>
          <a:cs typeface="+mn-cs"/>
        </a:defRPr>
      </a:lvl9pPr>
    </p:bodyStyle>
    <p:otherStyle>
      <a:defPPr>
        <a:defRPr lang="en-US"/>
      </a:defPPr>
      <a:lvl1pPr marL="0" algn="l" defTabSz="621535" rtl="0" eaLnBrk="1" latinLnBrk="0" hangingPunct="1">
        <a:defRPr sz="1224" kern="1200">
          <a:solidFill>
            <a:schemeClr val="tx1"/>
          </a:solidFill>
          <a:latin typeface="+mn-lt"/>
          <a:ea typeface="+mn-ea"/>
          <a:cs typeface="+mn-cs"/>
        </a:defRPr>
      </a:lvl1pPr>
      <a:lvl2pPr marL="310769" algn="l" defTabSz="621535" rtl="0" eaLnBrk="1" latinLnBrk="0" hangingPunct="1">
        <a:defRPr sz="1224" kern="1200">
          <a:solidFill>
            <a:schemeClr val="tx1"/>
          </a:solidFill>
          <a:latin typeface="+mn-lt"/>
          <a:ea typeface="+mn-ea"/>
          <a:cs typeface="+mn-cs"/>
        </a:defRPr>
      </a:lvl2pPr>
      <a:lvl3pPr marL="621535" algn="l" defTabSz="621535" rtl="0" eaLnBrk="1" latinLnBrk="0" hangingPunct="1">
        <a:defRPr sz="1224" kern="1200">
          <a:solidFill>
            <a:schemeClr val="tx1"/>
          </a:solidFill>
          <a:latin typeface="+mn-lt"/>
          <a:ea typeface="+mn-ea"/>
          <a:cs typeface="+mn-cs"/>
        </a:defRPr>
      </a:lvl3pPr>
      <a:lvl4pPr marL="932304" algn="l" defTabSz="621535" rtl="0" eaLnBrk="1" latinLnBrk="0" hangingPunct="1">
        <a:defRPr sz="1224" kern="1200">
          <a:solidFill>
            <a:schemeClr val="tx1"/>
          </a:solidFill>
          <a:latin typeface="+mn-lt"/>
          <a:ea typeface="+mn-ea"/>
          <a:cs typeface="+mn-cs"/>
        </a:defRPr>
      </a:lvl4pPr>
      <a:lvl5pPr marL="1243072" algn="l" defTabSz="621535" rtl="0" eaLnBrk="1" latinLnBrk="0" hangingPunct="1">
        <a:defRPr sz="1224" kern="1200">
          <a:solidFill>
            <a:schemeClr val="tx1"/>
          </a:solidFill>
          <a:latin typeface="+mn-lt"/>
          <a:ea typeface="+mn-ea"/>
          <a:cs typeface="+mn-cs"/>
        </a:defRPr>
      </a:lvl5pPr>
      <a:lvl6pPr marL="1553840" algn="l" defTabSz="621535" rtl="0" eaLnBrk="1" latinLnBrk="0" hangingPunct="1">
        <a:defRPr sz="1224" kern="1200">
          <a:solidFill>
            <a:schemeClr val="tx1"/>
          </a:solidFill>
          <a:latin typeface="+mn-lt"/>
          <a:ea typeface="+mn-ea"/>
          <a:cs typeface="+mn-cs"/>
        </a:defRPr>
      </a:lvl6pPr>
      <a:lvl7pPr marL="1864608" algn="l" defTabSz="621535" rtl="0" eaLnBrk="1" latinLnBrk="0" hangingPunct="1">
        <a:defRPr sz="1224" kern="1200">
          <a:solidFill>
            <a:schemeClr val="tx1"/>
          </a:solidFill>
          <a:latin typeface="+mn-lt"/>
          <a:ea typeface="+mn-ea"/>
          <a:cs typeface="+mn-cs"/>
        </a:defRPr>
      </a:lvl7pPr>
      <a:lvl8pPr marL="2175376" algn="l" defTabSz="621535" rtl="0" eaLnBrk="1" latinLnBrk="0" hangingPunct="1">
        <a:defRPr sz="1224" kern="1200">
          <a:solidFill>
            <a:schemeClr val="tx1"/>
          </a:solidFill>
          <a:latin typeface="+mn-lt"/>
          <a:ea typeface="+mn-ea"/>
          <a:cs typeface="+mn-cs"/>
        </a:defRPr>
      </a:lvl8pPr>
      <a:lvl9pPr marL="2486143" algn="l" defTabSz="621535" rtl="0" eaLnBrk="1" latinLnBrk="0" hangingPunct="1">
        <a:defRPr sz="122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0" y="0"/>
            <a:ext cx="9144000" cy="928702"/>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7172" name="Rectangle 4"/>
          <p:cNvSpPr>
            <a:spLocks noGrp="1" noChangeArrowheads="1"/>
          </p:cNvSpPr>
          <p:nvPr>
            <p:ph type="body" idx="1"/>
          </p:nvPr>
        </p:nvSpPr>
        <p:spPr bwMode="auto">
          <a:xfrm>
            <a:off x="442539" y="1035612"/>
            <a:ext cx="8291501" cy="3458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7174" name="Line 6"/>
          <p:cNvSpPr>
            <a:spLocks noChangeShapeType="1"/>
          </p:cNvSpPr>
          <p:nvPr/>
        </p:nvSpPr>
        <p:spPr bwMode="auto">
          <a:xfrm>
            <a:off x="0" y="935182"/>
            <a:ext cx="9144000" cy="0"/>
          </a:xfrm>
          <a:prstGeom prst="line">
            <a:avLst/>
          </a:prstGeom>
          <a:noFill/>
          <a:ln w="381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28398" dir="1593903" algn="ctr" rotWithShape="0">
                    <a:schemeClr val="bg2"/>
                  </a:outerShdw>
                </a:effectLst>
              </a14:hiddenEffects>
            </a:ext>
          </a:extLst>
        </p:spPr>
        <p:txBody>
          <a:bodyPr lIns="62158" tIns="31079" rIns="62158" bIns="31079"/>
          <a:lstStyle/>
          <a:p>
            <a:endParaRPr lang="en-GB" sz="1224"/>
          </a:p>
        </p:txBody>
      </p:sp>
      <p:sp>
        <p:nvSpPr>
          <p:cNvPr id="7180" name="Rectangle 12"/>
          <p:cNvSpPr>
            <a:spLocks noChangeArrowheads="1"/>
          </p:cNvSpPr>
          <p:nvPr/>
        </p:nvSpPr>
        <p:spPr bwMode="auto">
          <a:xfrm>
            <a:off x="1358" y="4511766"/>
            <a:ext cx="9144000" cy="631734"/>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2158" tIns="31079" rIns="62158" bIns="31079" anchor="ctr"/>
          <a:lstStyle/>
          <a:p>
            <a:endParaRPr lang="en-GB" sz="1224"/>
          </a:p>
        </p:txBody>
      </p:sp>
      <p:sp>
        <p:nvSpPr>
          <p:cNvPr id="7181" name="Rectangle 13"/>
          <p:cNvSpPr>
            <a:spLocks noChangeArrowheads="1"/>
          </p:cNvSpPr>
          <p:nvPr/>
        </p:nvSpPr>
        <p:spPr bwMode="auto">
          <a:xfrm>
            <a:off x="927165" y="4819534"/>
            <a:ext cx="4247561" cy="323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defTabSz="708940" rtl="0"/>
            <a:endParaRPr lang="en-GB" sz="952" dirty="0">
              <a:solidFill>
                <a:srgbClr val="96CCEE"/>
              </a:solidFill>
              <a:latin typeface="Arial Narrow" pitchFamily="34" charset="0"/>
            </a:endParaRPr>
          </a:p>
        </p:txBody>
      </p:sp>
      <p:sp>
        <p:nvSpPr>
          <p:cNvPr id="7182" name="Rectangle 14"/>
          <p:cNvSpPr>
            <a:spLocks noChangeArrowheads="1"/>
          </p:cNvSpPr>
          <p:nvPr/>
        </p:nvSpPr>
        <p:spPr bwMode="auto">
          <a:xfrm>
            <a:off x="359736" y="4799016"/>
            <a:ext cx="355660" cy="24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r" defTabSz="708940" rtl="0"/>
            <a:fld id="{4C0DFBB4-EFFB-45F1-9A90-A9FC9571E3A2}" type="slidenum">
              <a:rPr lang="ar-SA" sz="1156">
                <a:solidFill>
                  <a:srgbClr val="72BBE8"/>
                </a:solidFill>
                <a:latin typeface="Arial Narrow" pitchFamily="34" charset="0"/>
              </a:rPr>
              <a:pPr algn="r" defTabSz="708940" rtl="0"/>
              <a:t>‹#›</a:t>
            </a:fld>
            <a:r>
              <a:rPr lang="en-GB" sz="1156">
                <a:solidFill>
                  <a:srgbClr val="72BBE8"/>
                </a:solidFill>
                <a:latin typeface="Arial Narrow" pitchFamily="34" charset="0"/>
              </a:rPr>
              <a:t> </a:t>
            </a:r>
            <a:r>
              <a:rPr lang="en-US" sz="1632" baseline="14000">
                <a:solidFill>
                  <a:schemeClr val="bg1"/>
                </a:solidFill>
                <a:latin typeface="Arial Narrow" pitchFamily="34" charset="0"/>
              </a:rPr>
              <a:t>|</a:t>
            </a:r>
          </a:p>
        </p:txBody>
      </p:sp>
      <p:pic>
        <p:nvPicPr>
          <p:cNvPr id="7185" name="Picture 17" descr="WHO-EN-white-H"/>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431751" y="4530127"/>
            <a:ext cx="2207266" cy="537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228926"/>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defTabSz="708940" rtl="0" fontAlgn="base">
        <a:spcBef>
          <a:spcPct val="0"/>
        </a:spcBef>
        <a:spcAft>
          <a:spcPct val="0"/>
        </a:spcAft>
        <a:defRPr sz="2721" b="1">
          <a:solidFill>
            <a:srgbClr val="000066"/>
          </a:solidFill>
          <a:latin typeface="+mj-lt"/>
          <a:ea typeface="+mj-ea"/>
          <a:cs typeface="+mj-cs"/>
        </a:defRPr>
      </a:lvl1pPr>
      <a:lvl2pPr algn="ctr" defTabSz="708940" rtl="0" fontAlgn="base">
        <a:spcBef>
          <a:spcPct val="0"/>
        </a:spcBef>
        <a:spcAft>
          <a:spcPct val="0"/>
        </a:spcAft>
        <a:defRPr sz="2721" b="1">
          <a:solidFill>
            <a:srgbClr val="000066"/>
          </a:solidFill>
          <a:latin typeface="Arial" charset="0"/>
          <a:cs typeface="Arial" charset="0"/>
        </a:defRPr>
      </a:lvl2pPr>
      <a:lvl3pPr algn="ctr" defTabSz="708940" rtl="0" fontAlgn="base">
        <a:spcBef>
          <a:spcPct val="0"/>
        </a:spcBef>
        <a:spcAft>
          <a:spcPct val="0"/>
        </a:spcAft>
        <a:defRPr sz="2721" b="1">
          <a:solidFill>
            <a:srgbClr val="000066"/>
          </a:solidFill>
          <a:latin typeface="Arial" charset="0"/>
          <a:cs typeface="Arial" charset="0"/>
        </a:defRPr>
      </a:lvl3pPr>
      <a:lvl4pPr algn="ctr" defTabSz="708940" rtl="0" fontAlgn="base">
        <a:spcBef>
          <a:spcPct val="0"/>
        </a:spcBef>
        <a:spcAft>
          <a:spcPct val="0"/>
        </a:spcAft>
        <a:defRPr sz="2721" b="1">
          <a:solidFill>
            <a:srgbClr val="000066"/>
          </a:solidFill>
          <a:latin typeface="Arial" charset="0"/>
          <a:cs typeface="Arial" charset="0"/>
        </a:defRPr>
      </a:lvl4pPr>
      <a:lvl5pPr algn="ctr" defTabSz="708940" rtl="0" fontAlgn="base">
        <a:spcBef>
          <a:spcPct val="0"/>
        </a:spcBef>
        <a:spcAft>
          <a:spcPct val="0"/>
        </a:spcAft>
        <a:defRPr sz="2721" b="1">
          <a:solidFill>
            <a:srgbClr val="000066"/>
          </a:solidFill>
          <a:latin typeface="Arial" charset="0"/>
          <a:cs typeface="Arial" charset="0"/>
        </a:defRPr>
      </a:lvl5pPr>
      <a:lvl6pPr marL="310769" algn="ctr" defTabSz="708940" rtl="0" fontAlgn="base">
        <a:spcBef>
          <a:spcPct val="0"/>
        </a:spcBef>
        <a:spcAft>
          <a:spcPct val="0"/>
        </a:spcAft>
        <a:defRPr sz="2721" b="1">
          <a:solidFill>
            <a:srgbClr val="000066"/>
          </a:solidFill>
          <a:latin typeface="Arial" charset="0"/>
          <a:cs typeface="Arial" charset="0"/>
        </a:defRPr>
      </a:lvl6pPr>
      <a:lvl7pPr marL="621535" algn="ctr" defTabSz="708940" rtl="0" fontAlgn="base">
        <a:spcBef>
          <a:spcPct val="0"/>
        </a:spcBef>
        <a:spcAft>
          <a:spcPct val="0"/>
        </a:spcAft>
        <a:defRPr sz="2721" b="1">
          <a:solidFill>
            <a:srgbClr val="000066"/>
          </a:solidFill>
          <a:latin typeface="Arial" charset="0"/>
          <a:cs typeface="Arial" charset="0"/>
        </a:defRPr>
      </a:lvl7pPr>
      <a:lvl8pPr marL="932304" algn="ctr" defTabSz="708940" rtl="0" fontAlgn="base">
        <a:spcBef>
          <a:spcPct val="0"/>
        </a:spcBef>
        <a:spcAft>
          <a:spcPct val="0"/>
        </a:spcAft>
        <a:defRPr sz="2721" b="1">
          <a:solidFill>
            <a:srgbClr val="000066"/>
          </a:solidFill>
          <a:latin typeface="Arial" charset="0"/>
          <a:cs typeface="Arial" charset="0"/>
        </a:defRPr>
      </a:lvl8pPr>
      <a:lvl9pPr marL="1243072" algn="ctr" defTabSz="708940" rtl="0" fontAlgn="base">
        <a:spcBef>
          <a:spcPct val="0"/>
        </a:spcBef>
        <a:spcAft>
          <a:spcPct val="0"/>
        </a:spcAft>
        <a:defRPr sz="2721" b="1">
          <a:solidFill>
            <a:srgbClr val="000066"/>
          </a:solidFill>
          <a:latin typeface="Arial" charset="0"/>
          <a:cs typeface="Arial" charset="0"/>
        </a:defRPr>
      </a:lvl9pPr>
    </p:titleStyle>
    <p:bodyStyle>
      <a:lvl1pPr marL="265447" indent="-265447" algn="l" defTabSz="708940" rtl="0" fontAlgn="base">
        <a:spcBef>
          <a:spcPct val="80000"/>
        </a:spcBef>
        <a:spcAft>
          <a:spcPct val="0"/>
        </a:spcAft>
        <a:buClr>
          <a:srgbClr val="1E7FB8"/>
        </a:buClr>
        <a:buFont typeface="Wingdings" pitchFamily="2" charset="2"/>
        <a:buChar char="l"/>
        <a:defRPr sz="1973">
          <a:solidFill>
            <a:srgbClr val="000066"/>
          </a:solidFill>
          <a:latin typeface="+mn-lt"/>
          <a:ea typeface="+mn-ea"/>
          <a:cs typeface="+mn-cs"/>
        </a:defRPr>
      </a:lvl1pPr>
      <a:lvl2pPr marL="624773" indent="-219050" algn="l" defTabSz="708940" rtl="0" fontAlgn="base">
        <a:spcBef>
          <a:spcPct val="20000"/>
        </a:spcBef>
        <a:spcAft>
          <a:spcPct val="0"/>
        </a:spcAft>
        <a:buClr>
          <a:srgbClr val="1E7FB8"/>
        </a:buClr>
        <a:buFont typeface="Arial" charset="0"/>
        <a:buChar char="–"/>
        <a:defRPr sz="1632">
          <a:solidFill>
            <a:srgbClr val="000066"/>
          </a:solidFill>
          <a:latin typeface="+mn-lt"/>
          <a:cs typeface="+mn-cs"/>
        </a:defRPr>
      </a:lvl2pPr>
      <a:lvl3pPr marL="974388" indent="-209336" algn="l" defTabSz="708940" rtl="0" fontAlgn="base">
        <a:spcBef>
          <a:spcPct val="20000"/>
        </a:spcBef>
        <a:spcAft>
          <a:spcPct val="0"/>
        </a:spcAft>
        <a:buClr>
          <a:srgbClr val="1E7FB8"/>
        </a:buClr>
        <a:buChar char="•"/>
        <a:defRPr sz="1632">
          <a:solidFill>
            <a:srgbClr val="000066"/>
          </a:solidFill>
          <a:latin typeface="Arial Narrow" pitchFamily="34" charset="0"/>
          <a:cs typeface="+mn-cs"/>
        </a:defRPr>
      </a:lvl3pPr>
      <a:lvl4pPr marL="1290550" indent="-175887" algn="l" defTabSz="708940" rtl="0" fontAlgn="base">
        <a:spcBef>
          <a:spcPct val="20000"/>
        </a:spcBef>
        <a:spcAft>
          <a:spcPct val="0"/>
        </a:spcAft>
        <a:buClr>
          <a:srgbClr val="1E7FB8"/>
        </a:buClr>
        <a:buChar char="–"/>
        <a:defRPr sz="1632">
          <a:solidFill>
            <a:srgbClr val="000066"/>
          </a:solidFill>
          <a:latin typeface="Arial Narrow" pitchFamily="34" charset="0"/>
          <a:cs typeface="+mn-cs"/>
        </a:defRPr>
      </a:lvl4pPr>
      <a:lvl5pPr marL="1541971" indent="-112222" algn="r" defTabSz="708940" rtl="1" fontAlgn="base">
        <a:spcBef>
          <a:spcPct val="20000"/>
        </a:spcBef>
        <a:spcAft>
          <a:spcPct val="0"/>
        </a:spcAft>
        <a:buChar char="»"/>
        <a:defRPr sz="1564">
          <a:solidFill>
            <a:srgbClr val="000066"/>
          </a:solidFill>
          <a:latin typeface="+mn-lt"/>
          <a:cs typeface="+mn-cs"/>
        </a:defRPr>
      </a:lvl5pPr>
      <a:lvl6pPr marL="1852739" indent="-112222" algn="r" defTabSz="708940" rtl="1" fontAlgn="base">
        <a:spcBef>
          <a:spcPct val="20000"/>
        </a:spcBef>
        <a:spcAft>
          <a:spcPct val="0"/>
        </a:spcAft>
        <a:buChar char="»"/>
        <a:defRPr sz="1564">
          <a:solidFill>
            <a:srgbClr val="000066"/>
          </a:solidFill>
          <a:latin typeface="+mn-lt"/>
          <a:cs typeface="+mn-cs"/>
        </a:defRPr>
      </a:lvl6pPr>
      <a:lvl7pPr marL="2163507" indent="-112222" algn="r" defTabSz="708940" rtl="1" fontAlgn="base">
        <a:spcBef>
          <a:spcPct val="20000"/>
        </a:spcBef>
        <a:spcAft>
          <a:spcPct val="0"/>
        </a:spcAft>
        <a:buChar char="»"/>
        <a:defRPr sz="1564">
          <a:solidFill>
            <a:srgbClr val="000066"/>
          </a:solidFill>
          <a:latin typeface="+mn-lt"/>
          <a:cs typeface="+mn-cs"/>
        </a:defRPr>
      </a:lvl7pPr>
      <a:lvl8pPr marL="2474275" indent="-112222" algn="r" defTabSz="708940" rtl="1" fontAlgn="base">
        <a:spcBef>
          <a:spcPct val="20000"/>
        </a:spcBef>
        <a:spcAft>
          <a:spcPct val="0"/>
        </a:spcAft>
        <a:buChar char="»"/>
        <a:defRPr sz="1564">
          <a:solidFill>
            <a:srgbClr val="000066"/>
          </a:solidFill>
          <a:latin typeface="+mn-lt"/>
          <a:cs typeface="+mn-cs"/>
        </a:defRPr>
      </a:lvl8pPr>
      <a:lvl9pPr marL="2785043" indent="-112222" algn="r" defTabSz="708940" rtl="1" fontAlgn="base">
        <a:spcBef>
          <a:spcPct val="20000"/>
        </a:spcBef>
        <a:spcAft>
          <a:spcPct val="0"/>
        </a:spcAft>
        <a:buChar char="»"/>
        <a:defRPr sz="1564">
          <a:solidFill>
            <a:srgbClr val="000066"/>
          </a:solidFill>
          <a:latin typeface="+mn-lt"/>
          <a:cs typeface="+mn-cs"/>
        </a:defRPr>
      </a:lvl9pPr>
    </p:bodyStyle>
    <p:otherStyle>
      <a:defPPr>
        <a:defRPr lang="en-US"/>
      </a:defPPr>
      <a:lvl1pPr marL="0" algn="l" defTabSz="621535" rtl="0" eaLnBrk="1" latinLnBrk="0" hangingPunct="1">
        <a:defRPr sz="1224" kern="1200">
          <a:solidFill>
            <a:schemeClr val="tx1"/>
          </a:solidFill>
          <a:latin typeface="+mn-lt"/>
          <a:ea typeface="+mn-ea"/>
          <a:cs typeface="+mn-cs"/>
        </a:defRPr>
      </a:lvl1pPr>
      <a:lvl2pPr marL="310769" algn="l" defTabSz="621535" rtl="0" eaLnBrk="1" latinLnBrk="0" hangingPunct="1">
        <a:defRPr sz="1224" kern="1200">
          <a:solidFill>
            <a:schemeClr val="tx1"/>
          </a:solidFill>
          <a:latin typeface="+mn-lt"/>
          <a:ea typeface="+mn-ea"/>
          <a:cs typeface="+mn-cs"/>
        </a:defRPr>
      </a:lvl2pPr>
      <a:lvl3pPr marL="621535" algn="l" defTabSz="621535" rtl="0" eaLnBrk="1" latinLnBrk="0" hangingPunct="1">
        <a:defRPr sz="1224" kern="1200">
          <a:solidFill>
            <a:schemeClr val="tx1"/>
          </a:solidFill>
          <a:latin typeface="+mn-lt"/>
          <a:ea typeface="+mn-ea"/>
          <a:cs typeface="+mn-cs"/>
        </a:defRPr>
      </a:lvl3pPr>
      <a:lvl4pPr marL="932304" algn="l" defTabSz="621535" rtl="0" eaLnBrk="1" latinLnBrk="0" hangingPunct="1">
        <a:defRPr sz="1224" kern="1200">
          <a:solidFill>
            <a:schemeClr val="tx1"/>
          </a:solidFill>
          <a:latin typeface="+mn-lt"/>
          <a:ea typeface="+mn-ea"/>
          <a:cs typeface="+mn-cs"/>
        </a:defRPr>
      </a:lvl4pPr>
      <a:lvl5pPr marL="1243072" algn="l" defTabSz="621535" rtl="0" eaLnBrk="1" latinLnBrk="0" hangingPunct="1">
        <a:defRPr sz="1224" kern="1200">
          <a:solidFill>
            <a:schemeClr val="tx1"/>
          </a:solidFill>
          <a:latin typeface="+mn-lt"/>
          <a:ea typeface="+mn-ea"/>
          <a:cs typeface="+mn-cs"/>
        </a:defRPr>
      </a:lvl5pPr>
      <a:lvl6pPr marL="1553840" algn="l" defTabSz="621535" rtl="0" eaLnBrk="1" latinLnBrk="0" hangingPunct="1">
        <a:defRPr sz="1224" kern="1200">
          <a:solidFill>
            <a:schemeClr val="tx1"/>
          </a:solidFill>
          <a:latin typeface="+mn-lt"/>
          <a:ea typeface="+mn-ea"/>
          <a:cs typeface="+mn-cs"/>
        </a:defRPr>
      </a:lvl6pPr>
      <a:lvl7pPr marL="1864608" algn="l" defTabSz="621535" rtl="0" eaLnBrk="1" latinLnBrk="0" hangingPunct="1">
        <a:defRPr sz="1224" kern="1200">
          <a:solidFill>
            <a:schemeClr val="tx1"/>
          </a:solidFill>
          <a:latin typeface="+mn-lt"/>
          <a:ea typeface="+mn-ea"/>
          <a:cs typeface="+mn-cs"/>
        </a:defRPr>
      </a:lvl7pPr>
      <a:lvl8pPr marL="2175376" algn="l" defTabSz="621535" rtl="0" eaLnBrk="1" latinLnBrk="0" hangingPunct="1">
        <a:defRPr sz="1224" kern="1200">
          <a:solidFill>
            <a:schemeClr val="tx1"/>
          </a:solidFill>
          <a:latin typeface="+mn-lt"/>
          <a:ea typeface="+mn-ea"/>
          <a:cs typeface="+mn-cs"/>
        </a:defRPr>
      </a:lvl8pPr>
      <a:lvl9pPr marL="2486143" algn="l" defTabSz="621535" rtl="0" eaLnBrk="1" latinLnBrk="0" hangingPunct="1">
        <a:defRPr sz="122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191" y="5097066"/>
            <a:ext cx="9154716" cy="47625"/>
          </a:xfrm>
          <a:prstGeom prst="rect">
            <a:avLst/>
          </a:prstGeom>
          <a:solidFill>
            <a:srgbClr val="1C67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solidFill>
                <a:prstClr val="white"/>
              </a:solidFill>
            </a:endParaRPr>
          </a:p>
        </p:txBody>
      </p:sp>
      <p:cxnSp>
        <p:nvCxnSpPr>
          <p:cNvPr id="8" name="Straight Connector 7">
            <a:extLst>
              <a:ext uri="{FF2B5EF4-FFF2-40B4-BE49-F238E27FC236}">
                <a16:creationId xmlns:a16="http://schemas.microsoft.com/office/drawing/2014/main" id="{05FC3F0B-ADD8-4B02-9283-72361AF87F53}"/>
              </a:ext>
            </a:extLst>
          </p:cNvPr>
          <p:cNvCxnSpPr/>
          <p:nvPr userDrawn="1"/>
        </p:nvCxnSpPr>
        <p:spPr>
          <a:xfrm>
            <a:off x="280988" y="601266"/>
            <a:ext cx="8366522"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12292" name="Picture 2" descr="https://ci6.googleusercontent.com/proxy/sSug0n00vQy3MAX9GD30mK5DB8FtxGr3_vIjYdLwBHaM1PqEobhOmBMLBLFHNLWvwjP8d4niLk3he6tQU46LgON9UQGmpJ8it2nxBIX6BvqQDzXfOW1pwTQrxZxpVvbLIFvodo3w041PITmwzf0x77_2O6ua-GRmNPRgr2GWHdeLxHLHRPwB6VApxak2rtEi6Odh8UFucWSRKDovCw=s0-d-e1-ft#https://docs.google.com/uc?export=download&amp;id=1jv8XGK1ZnFCkaZcLconjdugkKQC7TWt7&amp;revid=0Bx3AaIoyefKYaVpVcStJSnAxczJJNTJ3Y2pBeUVDSlIwZExBPQ"/>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980760" y="222648"/>
            <a:ext cx="815578" cy="28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961316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Lst>
  <p:hf sldNum="0" hdr="0" ftr="0" dt="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entury Gothic" panose="020B0502020202020204" pitchFamily="34" charset="0"/>
        </a:defRPr>
      </a:lvl2pPr>
      <a:lvl3pPr algn="l" rtl="0" eaLnBrk="0" fontAlgn="base" hangingPunct="0">
        <a:lnSpc>
          <a:spcPct val="90000"/>
        </a:lnSpc>
        <a:spcBef>
          <a:spcPct val="0"/>
        </a:spcBef>
        <a:spcAft>
          <a:spcPct val="0"/>
        </a:spcAft>
        <a:defRPr sz="3300">
          <a:solidFill>
            <a:schemeClr val="tx1"/>
          </a:solidFill>
          <a:latin typeface="Century Gothic" panose="020B0502020202020204" pitchFamily="34" charset="0"/>
        </a:defRPr>
      </a:lvl3pPr>
      <a:lvl4pPr algn="l" rtl="0" eaLnBrk="0" fontAlgn="base" hangingPunct="0">
        <a:lnSpc>
          <a:spcPct val="90000"/>
        </a:lnSpc>
        <a:spcBef>
          <a:spcPct val="0"/>
        </a:spcBef>
        <a:spcAft>
          <a:spcPct val="0"/>
        </a:spcAft>
        <a:defRPr sz="3300">
          <a:solidFill>
            <a:schemeClr val="tx1"/>
          </a:solidFill>
          <a:latin typeface="Century Gothic" panose="020B0502020202020204" pitchFamily="34" charset="0"/>
        </a:defRPr>
      </a:lvl4pPr>
      <a:lvl5pPr algn="l" rtl="0" eaLnBrk="0" fontAlgn="base" hangingPunct="0">
        <a:lnSpc>
          <a:spcPct val="90000"/>
        </a:lnSpc>
        <a:spcBef>
          <a:spcPct val="0"/>
        </a:spcBef>
        <a:spcAft>
          <a:spcPct val="0"/>
        </a:spcAft>
        <a:defRPr sz="3300">
          <a:solidFill>
            <a:schemeClr val="tx1"/>
          </a:solidFill>
          <a:latin typeface="Century Gothic" panose="020B0502020202020204" pitchFamily="34" charset="0"/>
        </a:defRPr>
      </a:lvl5pPr>
      <a:lvl6pPr marL="342900" algn="l" rtl="0" fontAlgn="base">
        <a:lnSpc>
          <a:spcPct val="90000"/>
        </a:lnSpc>
        <a:spcBef>
          <a:spcPct val="0"/>
        </a:spcBef>
        <a:spcAft>
          <a:spcPct val="0"/>
        </a:spcAft>
        <a:defRPr sz="3300">
          <a:solidFill>
            <a:schemeClr val="tx1"/>
          </a:solidFill>
          <a:latin typeface="Century Gothic" panose="020B0502020202020204" pitchFamily="34" charset="0"/>
        </a:defRPr>
      </a:lvl6pPr>
      <a:lvl7pPr marL="685800" algn="l" rtl="0" fontAlgn="base">
        <a:lnSpc>
          <a:spcPct val="90000"/>
        </a:lnSpc>
        <a:spcBef>
          <a:spcPct val="0"/>
        </a:spcBef>
        <a:spcAft>
          <a:spcPct val="0"/>
        </a:spcAft>
        <a:defRPr sz="3300">
          <a:solidFill>
            <a:schemeClr val="tx1"/>
          </a:solidFill>
          <a:latin typeface="Century Gothic" panose="020B0502020202020204" pitchFamily="34" charset="0"/>
        </a:defRPr>
      </a:lvl7pPr>
      <a:lvl8pPr marL="1028700" algn="l" rtl="0" fontAlgn="base">
        <a:lnSpc>
          <a:spcPct val="90000"/>
        </a:lnSpc>
        <a:spcBef>
          <a:spcPct val="0"/>
        </a:spcBef>
        <a:spcAft>
          <a:spcPct val="0"/>
        </a:spcAft>
        <a:defRPr sz="3300">
          <a:solidFill>
            <a:schemeClr val="tx1"/>
          </a:solidFill>
          <a:latin typeface="Century Gothic" panose="020B0502020202020204" pitchFamily="34" charset="0"/>
        </a:defRPr>
      </a:lvl8pPr>
      <a:lvl9pPr marL="1371600" algn="l" rtl="0" fontAlgn="base">
        <a:lnSpc>
          <a:spcPct val="90000"/>
        </a:lnSpc>
        <a:spcBef>
          <a:spcPct val="0"/>
        </a:spcBef>
        <a:spcAft>
          <a:spcPct val="0"/>
        </a:spcAft>
        <a:defRPr sz="3300">
          <a:solidFill>
            <a:schemeClr val="tx1"/>
          </a:solidFill>
          <a:latin typeface="Century Gothic" panose="020B050202020202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1191" y="5097066"/>
            <a:ext cx="9154716" cy="47625"/>
          </a:xfrm>
          <a:prstGeom prst="rect">
            <a:avLst/>
          </a:prstGeom>
          <a:solidFill>
            <a:srgbClr val="1C67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8" name="Straight Connector 7">
            <a:extLst>
              <a:ext uri="{FF2B5EF4-FFF2-40B4-BE49-F238E27FC236}">
                <a16:creationId xmlns:a16="http://schemas.microsoft.com/office/drawing/2014/main" id="{05FC3F0B-ADD8-4B02-9283-72361AF87F53}"/>
              </a:ext>
            </a:extLst>
          </p:cNvPr>
          <p:cNvCxnSpPr/>
          <p:nvPr userDrawn="1"/>
        </p:nvCxnSpPr>
        <p:spPr>
          <a:xfrm>
            <a:off x="280502" y="601025"/>
            <a:ext cx="836676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9" name="Picture 2" descr="https://ci6.googleusercontent.com/proxy/sSug0n00vQy3MAX9GD30mK5DB8FtxGr3_vIjYdLwBHaM1PqEobhOmBMLBLFHNLWvwjP8d4niLk3he6tQU46LgON9UQGmpJ8it2nxBIX6BvqQDzXfOW1pwTQrxZxpVvbLIFvodo3w041PITmwzf0x77_2O6ua-GRmNPRgr2GWHdeLxHLHRPwB6VApxak2rtEi6Odh8UFucWSRKDovCw=s0-d-e1-ft#https://docs.google.com/uc?export=download&amp;id=1jv8XGK1ZnFCkaZcLconjdugkKQC7TWt7&amp;revid=0Bx3AaIoyefKYaVpVcStJSnAxczJJNTJ3Y2pBeUVDSlIwZExBPQ">
            <a:extLst>
              <a:ext uri="{FF2B5EF4-FFF2-40B4-BE49-F238E27FC236}">
                <a16:creationId xmlns:a16="http://schemas.microsoft.com/office/drawing/2014/main" id="{C8DF5EAB-4AD3-4F4B-BA5D-F7E832C621FD}"/>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980927" y="222770"/>
            <a:ext cx="815526" cy="283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328247"/>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6" r:id="rId6"/>
  </p:sldLayoutIdLst>
  <p:hf sldNum="0" hdr="0" ftr="0" dt="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entury Gothic" panose="020B0502020202020204" pitchFamily="34" charset="0"/>
        </a:defRPr>
      </a:lvl2pPr>
      <a:lvl3pPr algn="l" rtl="0" eaLnBrk="0" fontAlgn="base" hangingPunct="0">
        <a:lnSpc>
          <a:spcPct val="90000"/>
        </a:lnSpc>
        <a:spcBef>
          <a:spcPct val="0"/>
        </a:spcBef>
        <a:spcAft>
          <a:spcPct val="0"/>
        </a:spcAft>
        <a:defRPr sz="3300">
          <a:solidFill>
            <a:schemeClr val="tx1"/>
          </a:solidFill>
          <a:latin typeface="Century Gothic" panose="020B0502020202020204" pitchFamily="34" charset="0"/>
        </a:defRPr>
      </a:lvl3pPr>
      <a:lvl4pPr algn="l" rtl="0" eaLnBrk="0" fontAlgn="base" hangingPunct="0">
        <a:lnSpc>
          <a:spcPct val="90000"/>
        </a:lnSpc>
        <a:spcBef>
          <a:spcPct val="0"/>
        </a:spcBef>
        <a:spcAft>
          <a:spcPct val="0"/>
        </a:spcAft>
        <a:defRPr sz="3300">
          <a:solidFill>
            <a:schemeClr val="tx1"/>
          </a:solidFill>
          <a:latin typeface="Century Gothic" panose="020B0502020202020204" pitchFamily="34" charset="0"/>
        </a:defRPr>
      </a:lvl4pPr>
      <a:lvl5pPr algn="l" rtl="0" eaLnBrk="0" fontAlgn="base" hangingPunct="0">
        <a:lnSpc>
          <a:spcPct val="90000"/>
        </a:lnSpc>
        <a:spcBef>
          <a:spcPct val="0"/>
        </a:spcBef>
        <a:spcAft>
          <a:spcPct val="0"/>
        </a:spcAft>
        <a:defRPr sz="3300">
          <a:solidFill>
            <a:schemeClr val="tx1"/>
          </a:solidFill>
          <a:latin typeface="Century Gothic" panose="020B0502020202020204" pitchFamily="34" charset="0"/>
        </a:defRPr>
      </a:lvl5pPr>
      <a:lvl6pPr marL="342900" algn="l" rtl="0" fontAlgn="base">
        <a:lnSpc>
          <a:spcPct val="90000"/>
        </a:lnSpc>
        <a:spcBef>
          <a:spcPct val="0"/>
        </a:spcBef>
        <a:spcAft>
          <a:spcPct val="0"/>
        </a:spcAft>
        <a:defRPr sz="3300">
          <a:solidFill>
            <a:schemeClr val="tx1"/>
          </a:solidFill>
          <a:latin typeface="Century Gothic" panose="020B0502020202020204" pitchFamily="34" charset="0"/>
        </a:defRPr>
      </a:lvl6pPr>
      <a:lvl7pPr marL="685800" algn="l" rtl="0" fontAlgn="base">
        <a:lnSpc>
          <a:spcPct val="90000"/>
        </a:lnSpc>
        <a:spcBef>
          <a:spcPct val="0"/>
        </a:spcBef>
        <a:spcAft>
          <a:spcPct val="0"/>
        </a:spcAft>
        <a:defRPr sz="3300">
          <a:solidFill>
            <a:schemeClr val="tx1"/>
          </a:solidFill>
          <a:latin typeface="Century Gothic" panose="020B0502020202020204" pitchFamily="34" charset="0"/>
        </a:defRPr>
      </a:lvl7pPr>
      <a:lvl8pPr marL="1028700" algn="l" rtl="0" fontAlgn="base">
        <a:lnSpc>
          <a:spcPct val="90000"/>
        </a:lnSpc>
        <a:spcBef>
          <a:spcPct val="0"/>
        </a:spcBef>
        <a:spcAft>
          <a:spcPct val="0"/>
        </a:spcAft>
        <a:defRPr sz="3300">
          <a:solidFill>
            <a:schemeClr val="tx1"/>
          </a:solidFill>
          <a:latin typeface="Century Gothic" panose="020B0502020202020204" pitchFamily="34" charset="0"/>
        </a:defRPr>
      </a:lvl8pPr>
      <a:lvl9pPr marL="1371600" algn="l" rtl="0" fontAlgn="base">
        <a:lnSpc>
          <a:spcPct val="90000"/>
        </a:lnSpc>
        <a:spcBef>
          <a:spcPct val="0"/>
        </a:spcBef>
        <a:spcAft>
          <a:spcPct val="0"/>
        </a:spcAft>
        <a:defRPr sz="3300">
          <a:solidFill>
            <a:schemeClr val="tx1"/>
          </a:solidFill>
          <a:latin typeface="Century Gothic" panose="020B050202020202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72FB4E-00B7-46E0-B26B-7EFACB89775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C5913E-F9D4-4979-8D4A-CF1DF169535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BC0050-D1BE-4233-917B-2DFDF6DC426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07E1DD7-5E3E-4014-BF2B-6399E3FF26FF}" type="datetimeFigureOut">
              <a:rPr lang="en-US" smtClean="0"/>
              <a:t>9/10/2024</a:t>
            </a:fld>
            <a:endParaRPr lang="en-US"/>
          </a:p>
        </p:txBody>
      </p:sp>
      <p:sp>
        <p:nvSpPr>
          <p:cNvPr id="5" name="Footer Placeholder 4">
            <a:extLst>
              <a:ext uri="{FF2B5EF4-FFF2-40B4-BE49-F238E27FC236}">
                <a16:creationId xmlns:a16="http://schemas.microsoft.com/office/drawing/2014/main" id="{406C06EA-F5AC-4253-9EA1-530A7033A1C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1C370C-250D-49C2-968A-618511FE2D4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B437AB6-60BB-445A-9C53-C653ABF954AE}" type="slidenum">
              <a:rPr lang="en-US" smtClean="0"/>
              <a:t>‹#›</a:t>
            </a:fld>
            <a:endParaRPr lang="en-US"/>
          </a:p>
        </p:txBody>
      </p:sp>
    </p:spTree>
    <p:extLst>
      <p:ext uri="{BB962C8B-B14F-4D97-AF65-F5344CB8AC3E}">
        <p14:creationId xmlns:p14="http://schemas.microsoft.com/office/powerpoint/2010/main" val="338947349"/>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D4E256F-C989-9D45-9136-B62EA99AC904}" type="slidenum">
              <a:rPr lang="en-GB" smtClean="0"/>
              <a:t>‹#›</a:t>
            </a:fld>
            <a:endParaRPr lang="en-GB"/>
          </a:p>
        </p:txBody>
      </p:sp>
      <p:pic>
        <p:nvPicPr>
          <p:cNvPr id="7" name="Picture 6">
            <a:extLst>
              <a:ext uri="{FF2B5EF4-FFF2-40B4-BE49-F238E27FC236}">
                <a16:creationId xmlns:a16="http://schemas.microsoft.com/office/drawing/2014/main" id="{84DA6279-B704-8A47-BF18-7D19658EEF76}"/>
              </a:ext>
            </a:extLst>
          </p:cNvPr>
          <p:cNvPicPr>
            <a:picLocks noChangeAspect="1"/>
          </p:cNvPicPr>
          <p:nvPr userDrawn="1"/>
        </p:nvPicPr>
        <p:blipFill rotWithShape="1">
          <a:blip r:embed="rId15"/>
          <a:srcRect l="36300" t="11501" r="33069"/>
          <a:stretch/>
        </p:blipFill>
        <p:spPr>
          <a:xfrm rot="16200000">
            <a:off x="8337725" y="-519675"/>
            <a:ext cx="355251" cy="1452500"/>
          </a:xfrm>
          <a:prstGeom prst="rect">
            <a:avLst/>
          </a:prstGeom>
        </p:spPr>
      </p:pic>
    </p:spTree>
    <p:extLst>
      <p:ext uri="{BB962C8B-B14F-4D97-AF65-F5344CB8AC3E}">
        <p14:creationId xmlns:p14="http://schemas.microsoft.com/office/powerpoint/2010/main" val="1230816913"/>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7" r:id="rId12"/>
    <p:sldLayoutId id="2147483998" r:id="rId1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7.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5.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saludcapital.g|ov.co/Paginas2/Inicio.aspx" TargetMode="External"/><Relationship Id="rId1" Type="http://schemas.openxmlformats.org/officeDocument/2006/relationships/slideLayout" Target="../slideLayouts/slideLayout117.xml"/><Relationship Id="rId5" Type="http://schemas.openxmlformats.org/officeDocument/2006/relationships/image" Target="../media/image54.jpe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7.xml"/><Relationship Id="rId5" Type="http://schemas.openxmlformats.org/officeDocument/2006/relationships/image" Target="../media/image61.jpeg"/><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hyperlink" Target="https://www.technet-21.org/en/topics/idea" TargetMode="External"/><Relationship Id="rId2" Type="http://schemas.openxmlformats.org/officeDocument/2006/relationships/notesSlide" Target="../notesSlides/notesSlide4.xml"/><Relationship Id="rId1" Type="http://schemas.openxmlformats.org/officeDocument/2006/relationships/slideLayout" Target="../slideLayouts/slideLayout91.xml"/><Relationship Id="rId4" Type="http://schemas.openxmlformats.org/officeDocument/2006/relationships/image" Target="../media/image64.jpe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iris.paho.org/handle/10665.2/34957" TargetMode="External"/><Relationship Id="rId1" Type="http://schemas.openxmlformats.org/officeDocument/2006/relationships/slideLayout" Target="../slideLayouts/slideLayout24.xml"/><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89.png"/><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88.jpeg"/><Relationship Id="rId2" Type="http://schemas.openxmlformats.org/officeDocument/2006/relationships/diagramData" Target="../diagrams/data3.xml"/><Relationship Id="rId16" Type="http://schemas.openxmlformats.org/officeDocument/2006/relationships/image" Target="../media/image92.png"/><Relationship Id="rId1" Type="http://schemas.openxmlformats.org/officeDocument/2006/relationships/slideLayout" Target="../slideLayouts/slideLayout3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image" Target="../media/image91.png"/><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image" Target="../media/image90.jpeg"/></Relationships>
</file>

<file path=ppt/slides/_rels/slide26.xml.rels><?xml version="1.0" encoding="UTF-8" standalone="yes"?>
<Relationships xmlns="http://schemas.openxmlformats.org/package/2006/relationships"><Relationship Id="rId3" Type="http://schemas.openxmlformats.org/officeDocument/2006/relationships/hyperlink" Target="https://pubmed.ncbi.nlm.nih.gov/38805254/" TargetMode="External"/><Relationship Id="rId2" Type="http://schemas.openxmlformats.org/officeDocument/2006/relationships/image" Target="../media/image93.png"/><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chart" Target="../charts/chart4.xml"/><Relationship Id="rId1" Type="http://schemas.openxmlformats.org/officeDocument/2006/relationships/slideLayout" Target="../slideLayouts/slideLayout35.xml"/><Relationship Id="rId4" Type="http://schemas.openxmlformats.org/officeDocument/2006/relationships/hyperlink" Target="http://dx.doi.org/10.15585/mmwr.mm6643a4"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ncbi.nlm.nih.gov/pubmed/31093252" TargetMode="External"/><Relationship Id="rId2" Type="http://schemas.openxmlformats.org/officeDocument/2006/relationships/image" Target="../media/image95.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02.xml"/></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93.xml"/><Relationship Id="rId4" Type="http://schemas.openxmlformats.org/officeDocument/2006/relationships/image" Target="../media/image100.emf"/></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www.who.int/publications/i/item/WHO-2019-nCoV-Digital_certificates-vaccination-2021.1" TargetMode="External"/><Relationship Id="rId1" Type="http://schemas.openxmlformats.org/officeDocument/2006/relationships/slideLayout" Target="../slideLayouts/slideLayout93.xml"/></Relationships>
</file>

<file path=ppt/slides/_rels/slide3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image" Target="../media/image102.png"/><Relationship Id="rId1" Type="http://schemas.openxmlformats.org/officeDocument/2006/relationships/slideLayout" Target="../slideLayouts/slideLayout145.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jpe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jpeg"/></Relationships>
</file>

<file path=ppt/slides/_rels/slide35.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jpeg"/><Relationship Id="rId7" Type="http://schemas.openxmlformats.org/officeDocument/2006/relationships/image" Target="../media/image117.png"/><Relationship Id="rId2" Type="http://schemas.openxmlformats.org/officeDocument/2006/relationships/notesSlide" Target="../notesSlides/notesSlide7.xml"/><Relationship Id="rId1" Type="http://schemas.openxmlformats.org/officeDocument/2006/relationships/slideLayout" Target="../slideLayouts/slideLayout145.xml"/><Relationship Id="rId6" Type="http://schemas.openxmlformats.org/officeDocument/2006/relationships/image" Target="../media/image116.tiff"/><Relationship Id="rId5" Type="http://schemas.openxmlformats.org/officeDocument/2006/relationships/image" Target="../media/image115.png"/><Relationship Id="rId4" Type="http://schemas.openxmlformats.org/officeDocument/2006/relationships/image" Target="../media/image1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4.xml"/><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13.xml"/><Relationship Id="rId5" Type="http://schemas.openxmlformats.org/officeDocument/2006/relationships/image" Target="../media/image43.wmf"/><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5.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3" Type="http://schemas.openxmlformats.org/officeDocument/2006/relationships/hyperlink" Target="https://www.ncbi.nlm.nih.gov/pubmed/30808566" TargetMode="External"/><Relationship Id="rId2" Type="http://schemas.openxmlformats.org/officeDocument/2006/relationships/image" Target="../media/image49.png"/><Relationship Id="rId1" Type="http://schemas.openxmlformats.org/officeDocument/2006/relationships/slideLayout" Target="../slideLayouts/slideLayout25.xml"/><Relationship Id="rId5" Type="http://schemas.openxmlformats.org/officeDocument/2006/relationships/hyperlink" Target="http://www.paho.org/immunization/publications" TargetMode="External"/><Relationship Id="rId4" Type="http://schemas.openxmlformats.org/officeDocument/2006/relationships/hyperlink" Target="https://pubmed.ncbi.nlm.nih.gov/31471149/" TargetMode="Externa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08.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0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E7FB8"/>
        </a:solidFill>
        <a:effectLst/>
      </p:bgPr>
    </p:bg>
    <p:spTree>
      <p:nvGrpSpPr>
        <p:cNvPr id="1" name=""/>
        <p:cNvGrpSpPr/>
        <p:nvPr/>
      </p:nvGrpSpPr>
      <p:grpSpPr>
        <a:xfrm>
          <a:off x="0" y="0"/>
          <a:ext cx="0" cy="0"/>
          <a:chOff x="0" y="0"/>
          <a:chExt cx="0" cy="0"/>
        </a:xfrm>
      </p:grpSpPr>
      <p:sp>
        <p:nvSpPr>
          <p:cNvPr id="246792" name="Rectangle 8"/>
          <p:cNvSpPr>
            <a:spLocks noChangeArrowheads="1"/>
          </p:cNvSpPr>
          <p:nvPr/>
        </p:nvSpPr>
        <p:spPr bwMode="auto">
          <a:xfrm>
            <a:off x="1115894" y="2178797"/>
            <a:ext cx="6887399" cy="785077"/>
          </a:xfrm>
          <a:prstGeom prst="rect">
            <a:avLst/>
          </a:prstGeom>
          <a:noFill/>
          <a:ln>
            <a:noFill/>
          </a:ln>
          <a:effectLst>
            <a:outerShdw dist="28398" dir="3806097" algn="ctr" rotWithShape="0">
              <a:srgbClr val="000066"/>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p>
            <a:pPr algn="ctr" defTabSz="708815" fontAlgn="base">
              <a:spcBef>
                <a:spcPct val="0"/>
              </a:spcBef>
              <a:spcAft>
                <a:spcPct val="0"/>
              </a:spcAft>
            </a:pPr>
            <a:r>
              <a:rPr lang="fr-FR" sz="3200" b="1" dirty="0">
                <a:solidFill>
                  <a:srgbClr val="FFFFFF"/>
                </a:solidFill>
                <a:latin typeface="Arial" charset="0"/>
                <a:cs typeface="Arial" charset="0"/>
              </a:rPr>
              <a:t>Expérience de l’Amérique du Sud dans le déploiement des Registres électroniques (numériques) de Vaccination (REV) et recommandations pour la région africaine</a:t>
            </a:r>
          </a:p>
          <a:p>
            <a:pPr algn="ctr" defTabSz="708815" fontAlgn="base">
              <a:spcBef>
                <a:spcPct val="0"/>
              </a:spcBef>
              <a:spcAft>
                <a:spcPct val="0"/>
              </a:spcAft>
            </a:pPr>
            <a:r>
              <a:rPr lang="fr-FR" sz="2000" b="1" dirty="0">
                <a:solidFill>
                  <a:srgbClr val="FFFFFF"/>
                </a:solidFill>
                <a:latin typeface="Arial" charset="0"/>
                <a:cs typeface="Arial" charset="0"/>
              </a:rPr>
              <a:t>10 septembre 2024</a:t>
            </a:r>
            <a:endParaRPr lang="en-US" sz="1400" b="1" dirty="0">
              <a:solidFill>
                <a:srgbClr val="FFFFFF"/>
              </a:solidFill>
              <a:latin typeface="Arial" charset="0"/>
              <a:cs typeface="Arial" charset="0"/>
            </a:endParaRPr>
          </a:p>
          <a:p>
            <a:pPr algn="ctr" defTabSz="708815" fontAlgn="base">
              <a:spcBef>
                <a:spcPct val="0"/>
              </a:spcBef>
              <a:spcAft>
                <a:spcPct val="0"/>
              </a:spcAft>
            </a:pPr>
            <a:r>
              <a:rPr lang="en-GB" b="1" dirty="0" err="1">
                <a:solidFill>
                  <a:srgbClr val="FFFFFF"/>
                </a:solidFill>
                <a:latin typeface="Arial" charset="0"/>
                <a:cs typeface="Arial" charset="0"/>
              </a:rPr>
              <a:t>Dr.</a:t>
            </a:r>
            <a:r>
              <a:rPr lang="en-GB" b="1" dirty="0">
                <a:solidFill>
                  <a:srgbClr val="FFFFFF"/>
                </a:solidFill>
                <a:latin typeface="Arial" charset="0"/>
                <a:cs typeface="Arial" charset="0"/>
              </a:rPr>
              <a:t> Carolina Danovaro (danovaroc@who.int)</a:t>
            </a:r>
          </a:p>
          <a:p>
            <a:pPr algn="ctr" defTabSz="708815" fontAlgn="base">
              <a:spcBef>
                <a:spcPct val="0"/>
              </a:spcBef>
              <a:spcAft>
                <a:spcPct val="0"/>
              </a:spcAft>
            </a:pPr>
            <a:endParaRPr lang="en-GB" sz="4000" b="1" dirty="0">
              <a:solidFill>
                <a:srgbClr val="FFFFFF"/>
              </a:solidFill>
              <a:latin typeface="Arial" charset="0"/>
              <a:cs typeface="Arial" charset="0"/>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298648" y="-146475"/>
            <a:ext cx="6546705" cy="1200151"/>
          </a:xfrm>
        </p:spPr>
        <p:txBody>
          <a:bodyPr/>
          <a:lstStyle/>
          <a:p>
            <a:pPr eaLnBrk="1" hangingPunct="1">
              <a:defRPr/>
            </a:pPr>
            <a:r>
              <a:rPr lang="fr-FR" dirty="0"/>
              <a:t>Suivi des refus de vaccination</a:t>
            </a:r>
            <a:endParaRPr lang="en-GB" dirty="0"/>
          </a:p>
        </p:txBody>
      </p:sp>
      <p:sp>
        <p:nvSpPr>
          <p:cNvPr id="23555" name="Marcador de contenido 7"/>
          <p:cNvSpPr>
            <a:spLocks noGrp="1"/>
          </p:cNvSpPr>
          <p:nvPr>
            <p:ph idx="1"/>
          </p:nvPr>
        </p:nvSpPr>
        <p:spPr/>
        <p:txBody>
          <a:bodyPr/>
          <a:lstStyle/>
          <a:p>
            <a:pPr eaLnBrk="1" hangingPunct="1"/>
            <a:r>
              <a:rPr lang="fr-FR" altLang="en-US" dirty="0">
                <a:solidFill>
                  <a:schemeClr val="tx1"/>
                </a:solidFill>
                <a:ea typeface="ＭＳ Ｐゴシック" pitchFamily="34" charset="-128"/>
              </a:rPr>
              <a:t>Pour aider à adapter les stratégies de vaccination/communication</a:t>
            </a:r>
            <a:endParaRPr lang="en-US" altLang="en-US" dirty="0">
              <a:solidFill>
                <a:schemeClr val="tx1"/>
              </a:solidFill>
              <a:ea typeface="ＭＳ Ｐゴシック" pitchFamily="34" charset="-128"/>
            </a:endParaRPr>
          </a:p>
        </p:txBody>
      </p:sp>
      <p:sp>
        <p:nvSpPr>
          <p:cNvPr id="23557" name="Marcador de número de diapositiva 5"/>
          <p:cNvSpPr>
            <a:spLocks noGrp="1"/>
          </p:cNvSpPr>
          <p:nvPr>
            <p:ph type="sldNum" sz="quarter" idx="4294967295"/>
          </p:nvPr>
        </p:nvSpPr>
        <p:spPr bwMode="auto">
          <a:xfrm>
            <a:off x="934942" y="4699402"/>
            <a:ext cx="373809"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941" tIns="35471" rIns="70941" bIns="35471"/>
          <a:lstStyle>
            <a:lvl1pPr>
              <a:spcBef>
                <a:spcPct val="20000"/>
              </a:spcBef>
              <a:buFont typeface="Arial" charset="0"/>
              <a:buChar char="•"/>
              <a:defRPr sz="1837">
                <a:solidFill>
                  <a:srgbClr val="7F7F7F"/>
                </a:solidFill>
                <a:latin typeface="Century Gothic" pitchFamily="34" charset="0"/>
                <a:ea typeface="ＭＳ Ｐゴシック" pitchFamily="34" charset="-128"/>
              </a:defRPr>
            </a:lvl1pPr>
            <a:lvl2pPr marL="576357" indent="-221676">
              <a:spcBef>
                <a:spcPct val="20000"/>
              </a:spcBef>
              <a:buFont typeface="Courier New" pitchFamily="49" charset="0"/>
              <a:buChar char="o"/>
              <a:defRPr sz="1224">
                <a:solidFill>
                  <a:srgbClr val="7F7F7F"/>
                </a:solidFill>
                <a:latin typeface="Century Gothic" pitchFamily="34" charset="0"/>
                <a:ea typeface="ＭＳ Ｐゴシック" pitchFamily="34" charset="-128"/>
              </a:defRPr>
            </a:lvl2pPr>
            <a:lvl3pPr marL="886702" indent="-177340">
              <a:spcBef>
                <a:spcPct val="20000"/>
              </a:spcBef>
              <a:buFont typeface="Arial" charset="0"/>
              <a:buChar char="•"/>
              <a:defRPr sz="1224">
                <a:solidFill>
                  <a:srgbClr val="7F7F7F"/>
                </a:solidFill>
                <a:latin typeface="Century Gothic" pitchFamily="34" charset="0"/>
                <a:ea typeface="ＭＳ Ｐゴシック" pitchFamily="34" charset="-128"/>
              </a:defRPr>
            </a:lvl3pPr>
            <a:lvl4pPr marL="1241383" indent="-177340">
              <a:spcBef>
                <a:spcPct val="20000"/>
              </a:spcBef>
              <a:buFont typeface="Courier New" pitchFamily="49" charset="0"/>
              <a:buChar char="o"/>
              <a:defRPr sz="1224">
                <a:solidFill>
                  <a:srgbClr val="7F7F7F"/>
                </a:solidFill>
                <a:latin typeface="Century Gothic" pitchFamily="34" charset="0"/>
                <a:ea typeface="ＭＳ Ｐゴシック" pitchFamily="34" charset="-128"/>
              </a:defRPr>
            </a:lvl4pPr>
            <a:lvl5pPr marL="1596063" indent="-177340">
              <a:spcBef>
                <a:spcPct val="20000"/>
              </a:spcBef>
              <a:buFont typeface="Arial" charset="0"/>
              <a:buChar char="•"/>
              <a:defRPr sz="1224">
                <a:solidFill>
                  <a:srgbClr val="7F7F7F"/>
                </a:solidFill>
                <a:latin typeface="Century Gothic" pitchFamily="34" charset="0"/>
                <a:ea typeface="ＭＳ Ｐゴシック" pitchFamily="34" charset="-128"/>
              </a:defRPr>
            </a:lvl5pPr>
            <a:lvl6pPr marL="1950744" indent="-177340" eaLnBrk="0" fontAlgn="base" hangingPunct="0">
              <a:spcBef>
                <a:spcPct val="20000"/>
              </a:spcBef>
              <a:spcAft>
                <a:spcPct val="0"/>
              </a:spcAft>
              <a:buFont typeface="Arial" charset="0"/>
              <a:buChar char="•"/>
              <a:defRPr sz="1224">
                <a:solidFill>
                  <a:srgbClr val="7F7F7F"/>
                </a:solidFill>
                <a:latin typeface="Century Gothic" pitchFamily="34" charset="0"/>
                <a:ea typeface="ＭＳ Ｐゴシック" pitchFamily="34" charset="-128"/>
              </a:defRPr>
            </a:lvl6pPr>
            <a:lvl7pPr marL="2305424" indent="-177340" eaLnBrk="0" fontAlgn="base" hangingPunct="0">
              <a:spcBef>
                <a:spcPct val="20000"/>
              </a:spcBef>
              <a:spcAft>
                <a:spcPct val="0"/>
              </a:spcAft>
              <a:buFont typeface="Arial" charset="0"/>
              <a:buChar char="•"/>
              <a:defRPr sz="1224">
                <a:solidFill>
                  <a:srgbClr val="7F7F7F"/>
                </a:solidFill>
                <a:latin typeface="Century Gothic" pitchFamily="34" charset="0"/>
                <a:ea typeface="ＭＳ Ｐゴシック" pitchFamily="34" charset="-128"/>
              </a:defRPr>
            </a:lvl7pPr>
            <a:lvl8pPr marL="2660106" indent="-177340" eaLnBrk="0" fontAlgn="base" hangingPunct="0">
              <a:spcBef>
                <a:spcPct val="20000"/>
              </a:spcBef>
              <a:spcAft>
                <a:spcPct val="0"/>
              </a:spcAft>
              <a:buFont typeface="Arial" charset="0"/>
              <a:buChar char="•"/>
              <a:defRPr sz="1224">
                <a:solidFill>
                  <a:srgbClr val="7F7F7F"/>
                </a:solidFill>
                <a:latin typeface="Century Gothic" pitchFamily="34" charset="0"/>
                <a:ea typeface="ＭＳ Ｐゴシック" pitchFamily="34" charset="-128"/>
              </a:defRPr>
            </a:lvl8pPr>
            <a:lvl9pPr marL="3014787" indent="-177340" eaLnBrk="0" fontAlgn="base" hangingPunct="0">
              <a:spcBef>
                <a:spcPct val="20000"/>
              </a:spcBef>
              <a:spcAft>
                <a:spcPct val="0"/>
              </a:spcAft>
              <a:buFont typeface="Arial" charset="0"/>
              <a:buChar char="•"/>
              <a:defRPr sz="1224">
                <a:solidFill>
                  <a:srgbClr val="7F7F7F"/>
                </a:solidFill>
                <a:latin typeface="Century Gothic" pitchFamily="34" charset="0"/>
                <a:ea typeface="ＭＳ Ｐゴシック" pitchFamily="34" charset="-128"/>
              </a:defRPr>
            </a:lvl9pPr>
          </a:lstStyle>
          <a:p>
            <a:pPr defTabSz="621975" rtl="1" fontAlgn="base">
              <a:spcBef>
                <a:spcPct val="0"/>
              </a:spcBef>
              <a:spcAft>
                <a:spcPct val="0"/>
              </a:spcAft>
              <a:buNone/>
            </a:pPr>
            <a:fld id="{3D47F586-D0CE-4166-B4AD-330ADFD882A6}" type="slidenum">
              <a:rPr lang="en-US" altLang="en-US" sz="952" b="1">
                <a:solidFill>
                  <a:srgbClr val="898989"/>
                </a:solidFill>
                <a:latin typeface="Palatino Linotype" pitchFamily="18" charset="0"/>
                <a:cs typeface="Arial" charset="0"/>
              </a:rPr>
              <a:pPr defTabSz="621975" rtl="1" fontAlgn="base">
                <a:spcBef>
                  <a:spcPct val="0"/>
                </a:spcBef>
                <a:spcAft>
                  <a:spcPct val="0"/>
                </a:spcAft>
                <a:buNone/>
              </a:pPr>
              <a:t>10</a:t>
            </a:fld>
            <a:endParaRPr lang="en-US" altLang="en-US" sz="952" b="1">
              <a:solidFill>
                <a:srgbClr val="898989"/>
              </a:solidFill>
              <a:latin typeface="Palatino Linotype" pitchFamily="18" charset="0"/>
              <a:cs typeface="Arial" charset="0"/>
            </a:endParaRPr>
          </a:p>
        </p:txBody>
      </p:sp>
      <p:pic>
        <p:nvPicPr>
          <p:cNvPr id="23558" name="Imagen 8"/>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21846" y="1488309"/>
            <a:ext cx="6935668"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601736" y="4179209"/>
            <a:ext cx="1404831" cy="239053"/>
          </a:xfrm>
          <a:prstGeom prst="rect">
            <a:avLst/>
          </a:prstGeom>
          <a:solidFill>
            <a:schemeClr val="bg1"/>
          </a:solidFill>
        </p:spPr>
        <p:txBody>
          <a:bodyPr wrap="none" lIns="70941" tIns="35471" rIns="70941" bIns="35471" rtlCol="0">
            <a:spAutoFit/>
          </a:bodyPr>
          <a:lstStyle/>
          <a:p>
            <a:pPr defTabSz="621975" rtl="1" fontAlgn="base">
              <a:spcBef>
                <a:spcPct val="0"/>
              </a:spcBef>
              <a:spcAft>
                <a:spcPct val="0"/>
              </a:spcAft>
            </a:pPr>
            <a:r>
              <a:rPr lang="es-ES" sz="1088" b="1" dirty="0" err="1">
                <a:solidFill>
                  <a:srgbClr val="000066"/>
                </a:solidFill>
                <a:latin typeface="Arial" charset="0"/>
                <a:cs typeface="Arial" charset="0"/>
              </a:rPr>
              <a:t>Source</a:t>
            </a:r>
            <a:r>
              <a:rPr lang="es-ES" sz="1088" b="1" dirty="0">
                <a:solidFill>
                  <a:srgbClr val="000066"/>
                </a:solidFill>
                <a:latin typeface="Arial" charset="0"/>
                <a:cs typeface="Arial" charset="0"/>
              </a:rPr>
              <a:t>: MOH Chile</a:t>
            </a:r>
          </a:p>
        </p:txBody>
      </p:sp>
    </p:spTree>
    <p:extLst>
      <p:ext uri="{BB962C8B-B14F-4D97-AF65-F5344CB8AC3E}">
        <p14:creationId xmlns:p14="http://schemas.microsoft.com/office/powerpoint/2010/main" val="1580479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2B5CEA4-186B-7F36-C1EF-85D5CF8F8505}"/>
              </a:ext>
            </a:extLst>
          </p:cNvPr>
          <p:cNvSpPr txBox="1"/>
          <p:nvPr/>
        </p:nvSpPr>
        <p:spPr>
          <a:xfrm>
            <a:off x="399904" y="-7918"/>
            <a:ext cx="8744096" cy="400110"/>
          </a:xfrm>
          <a:prstGeom prst="rect">
            <a:avLst/>
          </a:prstGeom>
          <a:noFill/>
        </p:spPr>
        <p:txBody>
          <a:bodyPr wrap="square">
            <a:spAutoFit/>
          </a:bodyPr>
          <a:lstStyle/>
          <a:p>
            <a:pPr algn="ctr" defTabSz="685783"/>
            <a:r>
              <a:rPr lang="fr-FR" sz="2000" b="1" dirty="0">
                <a:solidFill>
                  <a:srgbClr val="185767"/>
                </a:solidFill>
                <a:latin typeface="Arial Narrow" panose="020B0606020202030204" pitchFamily="34" charset="0"/>
              </a:rPr>
              <a:t>Identification de la population cible de la vaccination et de sa relation territoriale</a:t>
            </a:r>
            <a:endParaRPr lang="es-MX" sz="2000" b="1" dirty="0">
              <a:solidFill>
                <a:srgbClr val="185767"/>
              </a:solidFill>
              <a:latin typeface="Arial Narrow" panose="020B0606020202030204" pitchFamily="34" charset="0"/>
            </a:endParaRPr>
          </a:p>
        </p:txBody>
      </p:sp>
      <p:pic>
        <p:nvPicPr>
          <p:cNvPr id="4" name="Imagen 3">
            <a:extLst>
              <a:ext uri="{FF2B5EF4-FFF2-40B4-BE49-F238E27FC236}">
                <a16:creationId xmlns:a16="http://schemas.microsoft.com/office/drawing/2014/main" id="{4F224047-E54B-FE21-B63C-56F75EADC4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713495"/>
            <a:ext cx="3339078" cy="4321159"/>
          </a:xfrm>
          <a:prstGeom prst="rect">
            <a:avLst/>
          </a:prstGeom>
        </p:spPr>
      </p:pic>
      <p:sp>
        <p:nvSpPr>
          <p:cNvPr id="6" name="CuadroTexto 5">
            <a:extLst>
              <a:ext uri="{FF2B5EF4-FFF2-40B4-BE49-F238E27FC236}">
                <a16:creationId xmlns:a16="http://schemas.microsoft.com/office/drawing/2014/main" id="{C1DE0568-EE28-AD3C-0651-5F4B47433D57}"/>
              </a:ext>
            </a:extLst>
          </p:cNvPr>
          <p:cNvSpPr txBox="1"/>
          <p:nvPr/>
        </p:nvSpPr>
        <p:spPr>
          <a:xfrm>
            <a:off x="4572001" y="803140"/>
            <a:ext cx="4270779" cy="1815882"/>
          </a:xfrm>
          <a:prstGeom prst="rect">
            <a:avLst/>
          </a:prstGeom>
          <a:noFill/>
        </p:spPr>
        <p:txBody>
          <a:bodyPr wrap="square" rtlCol="0">
            <a:spAutoFit/>
          </a:bodyPr>
          <a:lstStyle/>
          <a:p>
            <a:pPr marL="228594" indent="-228594" algn="just" defTabSz="685783">
              <a:buFontTx/>
              <a:buAutoNum type="arabicPeriod"/>
            </a:pPr>
            <a:r>
              <a:rPr lang="fr-FR" sz="1400" dirty="0">
                <a:solidFill>
                  <a:prstClr val="black"/>
                </a:solidFill>
                <a:latin typeface="Arial Narrow" panose="020B0606020202030204" pitchFamily="34" charset="0"/>
              </a:rPr>
              <a:t>L'articulation avec les structures de santé et le transfert d'informations ont permis d'approfondir l'analyse géospatiale et d'établir des partenariats territoriaux qui ont permis d'identifier les besoins de vaccination de proximité.</a:t>
            </a:r>
          </a:p>
          <a:p>
            <a:pPr marL="228594" indent="-228594" algn="just" defTabSz="685783">
              <a:buFontTx/>
              <a:buAutoNum type="arabicPeriod"/>
            </a:pPr>
            <a:r>
              <a:rPr lang="fr-FR" sz="1400" dirty="0">
                <a:solidFill>
                  <a:prstClr val="black"/>
                </a:solidFill>
                <a:latin typeface="Arial Narrow" panose="020B0606020202030204" pitchFamily="34" charset="0"/>
              </a:rPr>
              <a:t>Renforcement des réseaux de travail intersectoriels basés sur la concentration des populations vulnérables.</a:t>
            </a:r>
          </a:p>
          <a:p>
            <a:pPr marL="228594" indent="-228594" algn="just" defTabSz="685783">
              <a:buFontTx/>
              <a:buAutoNum type="arabicPeriod"/>
            </a:pPr>
            <a:r>
              <a:rPr lang="fr-FR" sz="1400" dirty="0">
                <a:solidFill>
                  <a:prstClr val="black"/>
                </a:solidFill>
                <a:latin typeface="Arial Narrow" panose="020B0606020202030204" pitchFamily="34" charset="0"/>
              </a:rPr>
              <a:t>Capacité de l'organisme de gouvernance à réorienter la prestation de services pour la promotion de la santé.</a:t>
            </a:r>
            <a:endParaRPr lang="es-CO" sz="1400" dirty="0">
              <a:solidFill>
                <a:prstClr val="black"/>
              </a:solidFill>
              <a:latin typeface="Arial Narrow" panose="020B0606020202030204" pitchFamily="34" charset="0"/>
            </a:endParaRPr>
          </a:p>
        </p:txBody>
      </p:sp>
      <p:sp>
        <p:nvSpPr>
          <p:cNvPr id="5" name="TextBox 4">
            <a:extLst>
              <a:ext uri="{FF2B5EF4-FFF2-40B4-BE49-F238E27FC236}">
                <a16:creationId xmlns:a16="http://schemas.microsoft.com/office/drawing/2014/main" id="{9896C128-CF36-46F2-940C-8EAC9E9ECA16}"/>
              </a:ext>
            </a:extLst>
          </p:cNvPr>
          <p:cNvSpPr txBox="1"/>
          <p:nvPr/>
        </p:nvSpPr>
        <p:spPr>
          <a:xfrm>
            <a:off x="4872370" y="3732028"/>
            <a:ext cx="3580514" cy="923330"/>
          </a:xfrm>
          <a:prstGeom prst="rect">
            <a:avLst/>
          </a:prstGeom>
          <a:noFill/>
        </p:spPr>
        <p:txBody>
          <a:bodyPr wrap="square" rtlCol="0">
            <a:spAutoFit/>
          </a:bodyPr>
          <a:lstStyle/>
          <a:p>
            <a:pPr defTabSz="342900"/>
            <a:r>
              <a:rPr lang="fr-FR" sz="1350" dirty="0">
                <a:solidFill>
                  <a:prstClr val="black"/>
                </a:solidFill>
                <a:latin typeface="Calibri" panose="020F0502020204030204"/>
              </a:rPr>
              <a:t>Constat important : les périphéries de la ville présentent une faible offre de points de vaccination et de fortes concentrations de personnes nécessitant la vaccination.</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2972950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3"/>
          <p:cNvSpPr txBox="1">
            <a:spLocks noChangeArrowheads="1"/>
          </p:cNvSpPr>
          <p:nvPr/>
        </p:nvSpPr>
        <p:spPr bwMode="auto">
          <a:xfrm>
            <a:off x="4114800" y="4754291"/>
            <a:ext cx="51816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78" eaLnBrk="0" fontAlgn="base" hangingPunct="0">
              <a:spcBef>
                <a:spcPct val="0"/>
              </a:spcBef>
              <a:spcAft>
                <a:spcPct val="0"/>
              </a:spcAft>
            </a:pPr>
            <a:r>
              <a:rPr lang="es-CO" altLang="es-CO" sz="1400" b="1" dirty="0">
                <a:solidFill>
                  <a:prstClr val="black"/>
                </a:solidFill>
                <a:latin typeface="Arial Narrow" panose="020B0606020202030204" pitchFamily="34" charset="0"/>
                <a:hlinkClick r:id="rId2"/>
              </a:rPr>
              <a:t>http://www.saludcapital.g|ov.co/Paginas2/Inicio.aspx</a:t>
            </a:r>
            <a:r>
              <a:rPr lang="es-CO" altLang="es-CO" sz="1400" b="1" dirty="0">
                <a:solidFill>
                  <a:prstClr val="black"/>
                </a:solidFill>
                <a:latin typeface="Arial Narrow" panose="020B0606020202030204" pitchFamily="34" charset="0"/>
              </a:rPr>
              <a:t> </a:t>
            </a:r>
          </a:p>
        </p:txBody>
      </p:sp>
      <p:pic>
        <p:nvPicPr>
          <p:cNvPr id="17" name="Imagen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59" y="529987"/>
            <a:ext cx="2700939" cy="14998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1464" y="642026"/>
            <a:ext cx="4494180" cy="34330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lecha: hacia arriba 8"/>
          <p:cNvSpPr/>
          <p:nvPr/>
        </p:nvSpPr>
        <p:spPr>
          <a:xfrm rot="18626645">
            <a:off x="7979437" y="1255577"/>
            <a:ext cx="272767" cy="1040765"/>
          </a:xfrm>
          <a:prstGeom prst="upArrow">
            <a:avLst/>
          </a:prstGeom>
          <a:solidFill>
            <a:srgbClr val="4F81BD"/>
          </a:solidFill>
          <a:ln w="25400" cap="flat" cmpd="sng" algn="ctr">
            <a:solidFill>
              <a:srgbClr val="4F81BD">
                <a:shade val="50000"/>
              </a:srgbClr>
            </a:solidFill>
            <a:prstDash val="solid"/>
          </a:ln>
          <a:effectLst/>
        </p:spPr>
        <p:txBody>
          <a:bodyPr anchor="ctr"/>
          <a:lstStyle/>
          <a:p>
            <a:pPr algn="ctr" defTabSz="914378" eaLnBrk="0" fontAlgn="base" hangingPunct="0">
              <a:spcBef>
                <a:spcPct val="0"/>
              </a:spcBef>
              <a:spcAft>
                <a:spcPct val="0"/>
              </a:spcAft>
              <a:defRPr/>
            </a:pPr>
            <a:endParaRPr lang="es-CO" kern="0">
              <a:solidFill>
                <a:prstClr val="white"/>
              </a:solidFill>
              <a:latin typeface="Arial Narrow" panose="020B0606020202030204" pitchFamily="34" charset="0"/>
            </a:endParaRPr>
          </a:p>
        </p:txBody>
      </p:sp>
      <p:sp>
        <p:nvSpPr>
          <p:cNvPr id="20" name="Rectángulo 19"/>
          <p:cNvSpPr/>
          <p:nvPr/>
        </p:nvSpPr>
        <p:spPr>
          <a:xfrm>
            <a:off x="7948" y="0"/>
            <a:ext cx="9136052" cy="400110"/>
          </a:xfrm>
          <a:prstGeom prst="rect">
            <a:avLst/>
          </a:prstGeom>
        </p:spPr>
        <p:txBody>
          <a:bodyPr wrap="square">
            <a:spAutoFit/>
          </a:bodyPr>
          <a:lstStyle/>
          <a:p>
            <a:pPr algn="ctr" defTabSz="685783"/>
            <a:r>
              <a:rPr lang="fr-FR" sz="2000" b="1" dirty="0">
                <a:solidFill>
                  <a:srgbClr val="185767"/>
                </a:solidFill>
                <a:latin typeface="Arial Narrow" panose="020B0606020202030204" pitchFamily="34" charset="0"/>
              </a:rPr>
              <a:t>Accès au répertoire des points de vaccination de Bogotá</a:t>
            </a:r>
            <a:endParaRPr lang="es-MX" sz="2000" b="1" dirty="0">
              <a:solidFill>
                <a:srgbClr val="185767"/>
              </a:solidFill>
              <a:latin typeface="Arial Narrow" panose="020B0606020202030204" pitchFamily="34" charset="0"/>
            </a:endParaRPr>
          </a:p>
        </p:txBody>
      </p:sp>
      <p:sp>
        <p:nvSpPr>
          <p:cNvPr id="2" name="CuadroTexto 1"/>
          <p:cNvSpPr txBox="1"/>
          <p:nvPr/>
        </p:nvSpPr>
        <p:spPr>
          <a:xfrm>
            <a:off x="7887511" y="2185482"/>
            <a:ext cx="1146242" cy="71558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defTabSz="685783"/>
            <a:r>
              <a:rPr lang="es-CO" sz="1350" dirty="0">
                <a:solidFill>
                  <a:prstClr val="black"/>
                </a:solidFill>
                <a:latin typeface="Arial Narrow" panose="020B0606020202030204" pitchFamily="34" charset="0"/>
              </a:rPr>
              <a:t>Digitar dirección de ubicación</a:t>
            </a:r>
          </a:p>
        </p:txBody>
      </p:sp>
      <p:pic>
        <p:nvPicPr>
          <p:cNvPr id="8" name="Picture 7">
            <a:extLst>
              <a:ext uri="{FF2B5EF4-FFF2-40B4-BE49-F238E27FC236}">
                <a16:creationId xmlns:a16="http://schemas.microsoft.com/office/drawing/2014/main" id="{42C74E8E-8522-4586-BE34-C4B2AD1D354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733" y="2428341"/>
            <a:ext cx="4142641" cy="2715159"/>
          </a:xfrm>
          <a:prstGeom prst="rect">
            <a:avLst/>
          </a:prstGeom>
        </p:spPr>
      </p:pic>
    </p:spTree>
    <p:extLst>
      <p:ext uri="{BB962C8B-B14F-4D97-AF65-F5344CB8AC3E}">
        <p14:creationId xmlns:p14="http://schemas.microsoft.com/office/powerpoint/2010/main" val="2177915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CuadroTexto 1"/>
          <p:cNvSpPr txBox="1">
            <a:spLocks noChangeArrowheads="1"/>
          </p:cNvSpPr>
          <p:nvPr/>
        </p:nvSpPr>
        <p:spPr bwMode="auto">
          <a:xfrm>
            <a:off x="415048" y="22019"/>
            <a:ext cx="8492299" cy="707886"/>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783">
              <a:spcBef>
                <a:spcPct val="0"/>
              </a:spcBef>
              <a:buNone/>
              <a:defRPr/>
            </a:pPr>
            <a:r>
              <a:rPr lang="fr-FR" altLang="es-ES" sz="2000" b="1" dirty="0">
                <a:solidFill>
                  <a:srgbClr val="185767"/>
                </a:solidFill>
                <a:latin typeface="Arial Narrow" panose="020B0606020202030204" pitchFamily="34" charset="0"/>
                <a:cs typeface="Arial" panose="020B0604020202020204" pitchFamily="34" charset="0"/>
              </a:rPr>
              <a:t>Demandes générales et rapports de vaccination et certificats de vaccination numériques</a:t>
            </a:r>
            <a:endParaRPr lang="en-US" altLang="es-ES" sz="2000" b="1" dirty="0">
              <a:solidFill>
                <a:srgbClr val="185767"/>
              </a:solidFill>
              <a:latin typeface="Arial Narrow" panose="020B0606020202030204" pitchFamily="34" charset="0"/>
              <a:cs typeface="Arial" panose="020B0604020202020204" pitchFamily="34" charset="0"/>
            </a:endParaRPr>
          </a:p>
        </p:txBody>
      </p:sp>
      <p:pic>
        <p:nvPicPr>
          <p:cNvPr id="3" name="Imagen 2">
            <a:extLst>
              <a:ext uri="{FF2B5EF4-FFF2-40B4-BE49-F238E27FC236}">
                <a16:creationId xmlns:a16="http://schemas.microsoft.com/office/drawing/2014/main" id="{F21ABB43-A3D5-1D21-E47C-687315514AC6}"/>
              </a:ext>
            </a:extLst>
          </p:cNvPr>
          <p:cNvPicPr>
            <a:picLocks noChangeAspect="1"/>
          </p:cNvPicPr>
          <p:nvPr/>
        </p:nvPicPr>
        <p:blipFill>
          <a:blip r:embed="rId2"/>
          <a:stretch>
            <a:fillRect/>
          </a:stretch>
        </p:blipFill>
        <p:spPr>
          <a:xfrm>
            <a:off x="65214" y="1376383"/>
            <a:ext cx="3897187" cy="2668388"/>
          </a:xfrm>
          <a:prstGeom prst="rect">
            <a:avLst/>
          </a:prstGeom>
        </p:spPr>
      </p:pic>
      <p:sp>
        <p:nvSpPr>
          <p:cNvPr id="4" name="Flecha derecha 10">
            <a:extLst>
              <a:ext uri="{FF2B5EF4-FFF2-40B4-BE49-F238E27FC236}">
                <a16:creationId xmlns:a16="http://schemas.microsoft.com/office/drawing/2014/main" id="{04AE82A2-E6F3-4D06-B435-19F064D7388E}"/>
              </a:ext>
            </a:extLst>
          </p:cNvPr>
          <p:cNvSpPr/>
          <p:nvPr/>
        </p:nvSpPr>
        <p:spPr>
          <a:xfrm rot="13282642">
            <a:off x="2856835" y="2528808"/>
            <a:ext cx="734219" cy="363538"/>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s-CO" sz="1013">
              <a:solidFill>
                <a:prstClr val="white"/>
              </a:solidFill>
              <a:latin typeface="Arial Narrow" panose="020B0606020202030204" pitchFamily="34" charset="0"/>
            </a:endParaRPr>
          </a:p>
        </p:txBody>
      </p:sp>
      <p:pic>
        <p:nvPicPr>
          <p:cNvPr id="9" name="Imagen 8">
            <a:extLst>
              <a:ext uri="{FF2B5EF4-FFF2-40B4-BE49-F238E27FC236}">
                <a16:creationId xmlns:a16="http://schemas.microsoft.com/office/drawing/2014/main" id="{F3D0E64D-1F0A-5D8E-2E91-E445AD8D3D63}"/>
              </a:ext>
            </a:extLst>
          </p:cNvPr>
          <p:cNvPicPr>
            <a:picLocks noChangeAspect="1"/>
          </p:cNvPicPr>
          <p:nvPr/>
        </p:nvPicPr>
        <p:blipFill>
          <a:blip r:embed="rId3"/>
          <a:stretch>
            <a:fillRect/>
          </a:stretch>
        </p:blipFill>
        <p:spPr>
          <a:xfrm>
            <a:off x="4053840" y="422130"/>
            <a:ext cx="4549141" cy="2260110"/>
          </a:xfrm>
          <a:prstGeom prst="rect">
            <a:avLst/>
          </a:prstGeom>
        </p:spPr>
      </p:pic>
      <p:pic>
        <p:nvPicPr>
          <p:cNvPr id="12" name="Imagen 11">
            <a:extLst>
              <a:ext uri="{FF2B5EF4-FFF2-40B4-BE49-F238E27FC236}">
                <a16:creationId xmlns:a16="http://schemas.microsoft.com/office/drawing/2014/main" id="{A6C4D832-0AC0-E355-5947-6F9FCC3BAB09}"/>
              </a:ext>
            </a:extLst>
          </p:cNvPr>
          <p:cNvPicPr>
            <a:picLocks noChangeAspect="1"/>
          </p:cNvPicPr>
          <p:nvPr/>
        </p:nvPicPr>
        <p:blipFill>
          <a:blip r:embed="rId4"/>
          <a:stretch>
            <a:fillRect/>
          </a:stretch>
        </p:blipFill>
        <p:spPr>
          <a:xfrm>
            <a:off x="4053840" y="2021098"/>
            <a:ext cx="4396741" cy="2939523"/>
          </a:xfrm>
          <a:prstGeom prst="rect">
            <a:avLst/>
          </a:prstGeom>
        </p:spPr>
      </p:pic>
      <p:sp>
        <p:nvSpPr>
          <p:cNvPr id="2" name="Rectangle 1">
            <a:extLst>
              <a:ext uri="{FF2B5EF4-FFF2-40B4-BE49-F238E27FC236}">
                <a16:creationId xmlns:a16="http://schemas.microsoft.com/office/drawing/2014/main" id="{E384E137-821B-4524-9AD1-FC061C7105DB}"/>
              </a:ext>
            </a:extLst>
          </p:cNvPr>
          <p:cNvSpPr/>
          <p:nvPr/>
        </p:nvSpPr>
        <p:spPr bwMode="auto">
          <a:xfrm>
            <a:off x="5638800" y="2952750"/>
            <a:ext cx="990600" cy="45719"/>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
        <p:nvSpPr>
          <p:cNvPr id="8" name="Rectangle 7">
            <a:extLst>
              <a:ext uri="{FF2B5EF4-FFF2-40B4-BE49-F238E27FC236}">
                <a16:creationId xmlns:a16="http://schemas.microsoft.com/office/drawing/2014/main" id="{F2D582D3-F9DF-4F57-B078-C4F67CFF8D89}"/>
              </a:ext>
            </a:extLst>
          </p:cNvPr>
          <p:cNvSpPr/>
          <p:nvPr/>
        </p:nvSpPr>
        <p:spPr bwMode="auto">
          <a:xfrm>
            <a:off x="6916056" y="2836635"/>
            <a:ext cx="990600" cy="45719"/>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1042988" rtl="1" eaLnBrk="1" fontAlgn="base" latinLnBrk="0" hangingPunct="1">
              <a:lnSpc>
                <a:spcPct val="100000"/>
              </a:lnSpc>
              <a:spcBef>
                <a:spcPct val="0"/>
              </a:spcBef>
              <a:spcAft>
                <a:spcPct val="0"/>
              </a:spcAft>
              <a:buClrTx/>
              <a:buSzTx/>
              <a:buFontTx/>
              <a:buNone/>
              <a:tabLst/>
            </a:pPr>
            <a:endParaRPr kumimoji="0" lang="en-US" sz="3900" b="1" i="0" u="none" strike="noStrike" cap="none" normalizeH="0" baseline="0">
              <a:ln>
                <a:noFill/>
              </a:ln>
              <a:solidFill>
                <a:srgbClr val="000066"/>
              </a:solidFill>
              <a:effectLst/>
              <a:latin typeface="Arial" charset="0"/>
              <a:cs typeface="Arial" charset="0"/>
            </a:endParaRPr>
          </a:p>
        </p:txBody>
      </p:sp>
    </p:spTree>
    <p:extLst>
      <p:ext uri="{BB962C8B-B14F-4D97-AF65-F5344CB8AC3E}">
        <p14:creationId xmlns:p14="http://schemas.microsoft.com/office/powerpoint/2010/main" val="195270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defTabSz="621975" rtl="1" fontAlgn="base">
              <a:spcBef>
                <a:spcPct val="0"/>
              </a:spcBef>
              <a:spcAft>
                <a:spcPct val="0"/>
              </a:spcAft>
              <a:defRPr/>
            </a:pPr>
            <a:endParaRPr lang="en-US" sz="2653" b="1" dirty="0">
              <a:solidFill>
                <a:srgbClr val="000066"/>
              </a:solidFill>
              <a:latin typeface="Arial" charset="0"/>
              <a:cs typeface="Arial" charset="0"/>
            </a:endParaRPr>
          </a:p>
        </p:txBody>
      </p:sp>
      <p:pic>
        <p:nvPicPr>
          <p:cNvPr id="40962" name="Picture 2" descr="D:\Dropbox\Camera Uploads\2017-06-23 10.23.09.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4998977" y="928638"/>
            <a:ext cx="4637097" cy="3712590"/>
          </a:xfrm>
          <a:prstGeom prst="rect">
            <a:avLst/>
          </a:prstGeom>
          <a:noFill/>
          <a:extLst>
            <a:ext uri="{909E8E84-426E-40DD-AFC4-6F175D3DCCD1}">
              <a14:hiddenFill xmlns:a14="http://schemas.microsoft.com/office/drawing/2010/main">
                <a:solidFill>
                  <a:srgbClr val="FFFFFF"/>
                </a:solidFill>
              </a14:hiddenFill>
            </a:ext>
          </a:extLst>
        </p:spPr>
      </p:pic>
      <p:pic>
        <p:nvPicPr>
          <p:cNvPr id="40963" name="Picture 3" descr="D:\Dropbox\Camera Uploads\2017-06-22 15.12.4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613890" y="361950"/>
            <a:ext cx="2721909" cy="2986839"/>
          </a:xfrm>
          <a:prstGeom prst="rect">
            <a:avLst/>
          </a:prstGeom>
          <a:noFill/>
          <a:extLst>
            <a:ext uri="{909E8E84-426E-40DD-AFC4-6F175D3DCCD1}">
              <a14:hiddenFill xmlns:a14="http://schemas.microsoft.com/office/drawing/2010/main">
                <a:solidFill>
                  <a:srgbClr val="FFFFFF"/>
                </a:solidFill>
              </a14:hiddenFill>
            </a:ext>
          </a:extLst>
        </p:spPr>
      </p:pic>
      <p:pic>
        <p:nvPicPr>
          <p:cNvPr id="40965" name="Picture 5" descr="D:\Dropbox\Camera Uploads\2017-06-21 15.42.1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4514" y="0"/>
            <a:ext cx="2954590" cy="17475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073932" y="4851027"/>
            <a:ext cx="1112805" cy="238848"/>
          </a:xfrm>
          <a:prstGeom prst="rect">
            <a:avLst/>
          </a:prstGeom>
          <a:noFill/>
        </p:spPr>
        <p:txBody>
          <a:bodyPr wrap="none" rtlCol="0">
            <a:spAutoFit/>
          </a:bodyPr>
          <a:lstStyle/>
          <a:p>
            <a:pPr defTabSz="621975" rtl="1" fontAlgn="base">
              <a:spcBef>
                <a:spcPct val="0"/>
              </a:spcBef>
              <a:spcAft>
                <a:spcPct val="0"/>
              </a:spcAft>
              <a:defRPr/>
            </a:pPr>
            <a:r>
              <a:rPr lang="es-ES" sz="952" b="1" dirty="0">
                <a:solidFill>
                  <a:srgbClr val="FFFFFF"/>
                </a:solidFill>
                <a:latin typeface="Arial" charset="0"/>
                <a:cs typeface="Arial" charset="0"/>
              </a:rPr>
              <a:t>Chine, juin 2017</a:t>
            </a:r>
          </a:p>
        </p:txBody>
      </p:sp>
      <p:pic>
        <p:nvPicPr>
          <p:cNvPr id="8" name="Picture 7">
            <a:extLst>
              <a:ext uri="{FF2B5EF4-FFF2-40B4-BE49-F238E27FC236}">
                <a16:creationId xmlns:a16="http://schemas.microsoft.com/office/drawing/2014/main" id="{7BCC2942-EE76-477C-8D60-8C291DCF7A4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52400" y="2116669"/>
            <a:ext cx="4024778" cy="2734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168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200400" y="1035612"/>
            <a:ext cx="5410200" cy="3458876"/>
          </a:xfrm>
        </p:spPr>
        <p:txBody>
          <a:bodyPr/>
          <a:lstStyle/>
          <a:p>
            <a:pPr marL="0" indent="0">
              <a:buNone/>
            </a:pPr>
            <a:r>
              <a:rPr lang="fr-FR" sz="2800" dirty="0">
                <a:latin typeface="Calibri" panose="020F0502020204030204" pitchFamily="34" charset="0"/>
                <a:ea typeface="ＭＳ Ｐゴシック" pitchFamily="34" charset="-128"/>
                <a:cs typeface="Arial" pitchFamily="34" charset="0"/>
              </a:rPr>
              <a:t>Fonctionnalités EIR qui contribuent à améliorer la couverture</a:t>
            </a:r>
            <a:endParaRPr lang="en-US" sz="2800" dirty="0">
              <a:solidFill>
                <a:srgbClr val="000066"/>
              </a:solidFill>
              <a:latin typeface="Calibri" panose="020F0502020204030204" pitchFamily="34" charset="0"/>
              <a:ea typeface="ＭＳ Ｐゴシック" pitchFamily="34" charset="-128"/>
              <a:cs typeface="Arial" pitchFamily="34" charset="0"/>
            </a:endParaRPr>
          </a:p>
          <a:p>
            <a:pPr marL="862852" lvl="1" indent="-457200">
              <a:buFont typeface="+mj-lt"/>
              <a:buAutoNum type="arabicPeriod"/>
            </a:pPr>
            <a:r>
              <a:rPr lang="fr-FR" sz="2400" dirty="0">
                <a:solidFill>
                  <a:srgbClr val="000066"/>
                </a:solidFill>
                <a:latin typeface="Calibri" panose="020F0502020204030204" pitchFamily="34" charset="0"/>
                <a:ea typeface="ＭＳ Ｐゴシック" pitchFamily="34" charset="-128"/>
                <a:cs typeface="Arial" pitchFamily="34" charset="0"/>
              </a:rPr>
              <a:t>Données individuelles : rappels</a:t>
            </a:r>
          </a:p>
          <a:p>
            <a:pPr marL="862852" lvl="1" indent="-457200">
              <a:buFont typeface="+mj-lt"/>
              <a:buAutoNum type="arabicPeriod"/>
            </a:pPr>
            <a:r>
              <a:rPr lang="fr-FR" sz="2400" dirty="0">
                <a:solidFill>
                  <a:srgbClr val="000066"/>
                </a:solidFill>
                <a:latin typeface="Calibri" panose="020F0502020204030204" pitchFamily="34" charset="0"/>
                <a:ea typeface="ＭＳ Ｐゴシック" pitchFamily="34" charset="-128"/>
                <a:cs typeface="Arial" pitchFamily="34" charset="0"/>
              </a:rPr>
              <a:t>Suivi des performances par prestataire/ retour d'information</a:t>
            </a:r>
          </a:p>
          <a:p>
            <a:pPr marL="862852" lvl="1" indent="-457200">
              <a:buFont typeface="+mj-lt"/>
              <a:buAutoNum type="arabicPeriod"/>
            </a:pPr>
            <a:r>
              <a:rPr lang="fr-FR" sz="2400" dirty="0">
                <a:solidFill>
                  <a:srgbClr val="000066"/>
                </a:solidFill>
                <a:latin typeface="Calibri" panose="020F0502020204030204" pitchFamily="34" charset="0"/>
                <a:ea typeface="ＭＳ Ｐゴシック" pitchFamily="34" charset="-128"/>
                <a:cs typeface="Arial" pitchFamily="34" charset="0"/>
              </a:rPr>
              <a:t>Aide à la décision en matière de vaccination</a:t>
            </a:r>
            <a:endParaRPr lang="en-US" sz="2400" dirty="0">
              <a:solidFill>
                <a:srgbClr val="000066"/>
              </a:solidFill>
              <a:latin typeface="Calibri" panose="020F0502020204030204" pitchFamily="34" charset="0"/>
              <a:ea typeface="ＭＳ Ｐゴシック" pitchFamily="34" charset="-128"/>
              <a:cs typeface="Arial" pitchFamily="34" charset="0"/>
            </a:endParaRPr>
          </a:p>
        </p:txBody>
      </p:sp>
      <p:pic>
        <p:nvPicPr>
          <p:cNvPr id="8" name="Picture 2"/>
          <p:cNvPicPr>
            <a:picLocks noGrp="1" noChangeAspect="1" noChangeArrowheads="1"/>
          </p:cNvPicPr>
          <p:nvPr>
            <p:ph sz="quarter" idx="4294967295"/>
          </p:nvPr>
        </p:nvPicPr>
        <p:blipFill>
          <a:blip r:embed="rId2" cstate="email">
            <a:extLst>
              <a:ext uri="{28A0092B-C50C-407E-A947-70E740481C1C}">
                <a14:useLocalDpi xmlns:a14="http://schemas.microsoft.com/office/drawing/2010/main"/>
              </a:ext>
            </a:extLst>
          </a:blip>
          <a:stretch>
            <a:fillRect/>
          </a:stretch>
        </p:blipFill>
        <p:spPr bwMode="auto">
          <a:xfrm>
            <a:off x="169453" y="928688"/>
            <a:ext cx="2614613" cy="3457011"/>
          </a:xfrm>
          <a:prstGeom prst="rect">
            <a:avLst/>
          </a:prstGeom>
          <a:ln w="1905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11" name="Title 1">
            <a:extLst>
              <a:ext uri="{FF2B5EF4-FFF2-40B4-BE49-F238E27FC236}">
                <a16:creationId xmlns:a16="http://schemas.microsoft.com/office/drawing/2014/main" id="{34D38D89-547D-473C-AED9-A6718631E695}"/>
              </a:ext>
            </a:extLst>
          </p:cNvPr>
          <p:cNvSpPr>
            <a:spLocks noGrp="1"/>
          </p:cNvSpPr>
          <p:nvPr>
            <p:ph type="title"/>
          </p:nvPr>
        </p:nvSpPr>
        <p:spPr>
          <a:xfrm>
            <a:off x="169453" y="0"/>
            <a:ext cx="8593548" cy="928688"/>
          </a:xfrm>
        </p:spPr>
        <p:txBody>
          <a:bodyPr/>
          <a:lstStyle/>
          <a:p>
            <a:pPr>
              <a:spcAft>
                <a:spcPts val="450"/>
              </a:spcAft>
            </a:pPr>
            <a:r>
              <a:rPr lang="fr-FR" dirty="0"/>
              <a:t>Registres de vaccination électroniques pour augmenter la couverture vaccinale</a:t>
            </a:r>
            <a:endParaRPr lang="en-US" dirty="0"/>
          </a:p>
        </p:txBody>
      </p:sp>
    </p:spTree>
    <p:extLst>
      <p:ext uri="{BB962C8B-B14F-4D97-AF65-F5344CB8AC3E}">
        <p14:creationId xmlns:p14="http://schemas.microsoft.com/office/powerpoint/2010/main" val="4203371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Research using EIR data</a:t>
            </a:r>
          </a:p>
        </p:txBody>
      </p:sp>
      <p:sp>
        <p:nvSpPr>
          <p:cNvPr id="8" name="Content Placeholder 7"/>
          <p:cNvSpPr>
            <a:spLocks noGrp="1"/>
          </p:cNvSpPr>
          <p:nvPr>
            <p:ph sz="half" idx="1"/>
          </p:nvPr>
        </p:nvSpPr>
        <p:spPr/>
        <p:txBody>
          <a:bodyPr/>
          <a:lstStyle/>
          <a:p>
            <a:pPr marL="24483" indent="0">
              <a:spcBef>
                <a:spcPts val="408"/>
              </a:spcBef>
              <a:buNone/>
            </a:pPr>
            <a:r>
              <a:rPr lang="en-US" dirty="0">
                <a:latin typeface="Calibri" pitchFamily="34" charset="0"/>
              </a:rPr>
              <a:t>EIRs can also produce the data that is required for effective research into: </a:t>
            </a:r>
          </a:p>
          <a:p>
            <a:pPr marL="24483">
              <a:spcBef>
                <a:spcPts val="408"/>
              </a:spcBef>
            </a:pPr>
            <a:r>
              <a:rPr lang="en-US" sz="1769" b="1" dirty="0">
                <a:latin typeface="Calibri" pitchFamily="34" charset="0"/>
              </a:rPr>
              <a:t>Vaccine effectiveness (VE)</a:t>
            </a:r>
          </a:p>
          <a:p>
            <a:pPr marL="24483" lvl="1">
              <a:spcBef>
                <a:spcPts val="408"/>
              </a:spcBef>
            </a:pPr>
            <a:r>
              <a:rPr lang="en-US" sz="1224" dirty="0" err="1">
                <a:latin typeface="Calibri" pitchFamily="34" charset="0"/>
              </a:rPr>
              <a:t>Eg.</a:t>
            </a:r>
            <a:r>
              <a:rPr lang="en-US" sz="1224" dirty="0">
                <a:latin typeface="Calibri" pitchFamily="34" charset="0"/>
              </a:rPr>
              <a:t> </a:t>
            </a:r>
            <a:r>
              <a:rPr lang="en-US" sz="1224" dirty="0" err="1">
                <a:latin typeface="Calibri" pitchFamily="34" charset="0"/>
              </a:rPr>
              <a:t>REVELACi</a:t>
            </a:r>
            <a:r>
              <a:rPr lang="en-US" sz="1224" dirty="0">
                <a:latin typeface="Calibri" pitchFamily="34" charset="0"/>
              </a:rPr>
              <a:t>, COVID-19 Vaccination</a:t>
            </a:r>
          </a:p>
          <a:p>
            <a:pPr marL="24483">
              <a:spcBef>
                <a:spcPts val="408"/>
              </a:spcBef>
            </a:pPr>
            <a:r>
              <a:rPr lang="en-US" sz="1769" b="1" dirty="0">
                <a:latin typeface="Calibri" pitchFamily="34" charset="0"/>
              </a:rPr>
              <a:t>Vaccine safety</a:t>
            </a:r>
          </a:p>
          <a:p>
            <a:pPr marL="24483" lvl="1">
              <a:spcBef>
                <a:spcPts val="408"/>
              </a:spcBef>
            </a:pPr>
            <a:r>
              <a:rPr lang="en-US" sz="1224" dirty="0">
                <a:latin typeface="Calibri" pitchFamily="34" charset="0"/>
              </a:rPr>
              <a:t>-</a:t>
            </a:r>
            <a:r>
              <a:rPr lang="en-US" sz="1224" dirty="0" err="1">
                <a:latin typeface="Calibri" pitchFamily="34" charset="0"/>
              </a:rPr>
              <a:t>Eg.</a:t>
            </a:r>
            <a:r>
              <a:rPr lang="en-US" sz="1224" dirty="0">
                <a:latin typeface="Calibri" pitchFamily="34" charset="0"/>
              </a:rPr>
              <a:t> Norway, Sweden, Denmark, Finland, England, USA</a:t>
            </a:r>
          </a:p>
          <a:p>
            <a:pPr marL="24483">
              <a:spcBef>
                <a:spcPts val="408"/>
              </a:spcBef>
            </a:pPr>
            <a:r>
              <a:rPr lang="en-US" sz="1769" dirty="0">
                <a:latin typeface="Calibri" pitchFamily="34" charset="0"/>
              </a:rPr>
              <a:t>Equity</a:t>
            </a:r>
          </a:p>
          <a:p>
            <a:pPr marL="24483">
              <a:spcBef>
                <a:spcPts val="408"/>
              </a:spcBef>
            </a:pPr>
            <a:r>
              <a:rPr lang="en-US" sz="1769" dirty="0">
                <a:latin typeface="Calibri" pitchFamily="34" charset="0"/>
              </a:rPr>
              <a:t>Program efficiency</a:t>
            </a:r>
          </a:p>
          <a:p>
            <a:pPr marL="24483">
              <a:spcBef>
                <a:spcPts val="408"/>
              </a:spcBef>
            </a:pPr>
            <a:r>
              <a:rPr lang="en-US" sz="1769" dirty="0">
                <a:latin typeface="Calibri" pitchFamily="34" charset="0"/>
              </a:rPr>
              <a:t>Vaccine hesitancy</a:t>
            </a:r>
          </a:p>
          <a:p>
            <a:pPr marL="24483">
              <a:spcBef>
                <a:spcPts val="408"/>
              </a:spcBef>
            </a:pPr>
            <a:r>
              <a:rPr lang="en-US" sz="1769" dirty="0">
                <a:latin typeface="Calibri" pitchFamily="34" charset="0"/>
              </a:rPr>
              <a:t>Linkages with GIS/GPS</a:t>
            </a:r>
          </a:p>
        </p:txBody>
      </p:sp>
      <p:pic>
        <p:nvPicPr>
          <p:cNvPr id="10" name="Picture 2"/>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bwMode="auto">
          <a:xfrm>
            <a:off x="4636794" y="1194005"/>
            <a:ext cx="3246139" cy="3142096"/>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29592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DD2D18B-DA13-419C-A09C-0B7F3AFBCBD7}"/>
              </a:ext>
            </a:extLst>
          </p:cNvPr>
          <p:cNvSpPr txBox="1">
            <a:spLocks/>
          </p:cNvSpPr>
          <p:nvPr/>
        </p:nvSpPr>
        <p:spPr>
          <a:xfrm>
            <a:off x="1183315" y="195486"/>
            <a:ext cx="6777372" cy="393087"/>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21975" fontAlgn="base">
              <a:lnSpc>
                <a:spcPct val="90000"/>
              </a:lnSpc>
              <a:spcAft>
                <a:spcPct val="0"/>
              </a:spcAft>
            </a:pPr>
            <a:r>
              <a:rPr lang="en-US" sz="2721" b="1" dirty="0">
                <a:solidFill>
                  <a:srgbClr val="000066"/>
                </a:solidFill>
                <a:latin typeface="Arial" panose="020B0604020202020204" pitchFamily="34" charset="0"/>
                <a:cs typeface="Arial" panose="020B0604020202020204" pitchFamily="34" charset="0"/>
              </a:rPr>
              <a:t>Evidence &amp; Gaps  </a:t>
            </a:r>
          </a:p>
        </p:txBody>
      </p:sp>
      <p:sp>
        <p:nvSpPr>
          <p:cNvPr id="16" name="TextBox 15">
            <a:extLst>
              <a:ext uri="{FF2B5EF4-FFF2-40B4-BE49-F238E27FC236}">
                <a16:creationId xmlns:a16="http://schemas.microsoft.com/office/drawing/2014/main" id="{8EA9D9A4-EED9-4FB1-9CA2-496DDA1A9D6A}"/>
              </a:ext>
            </a:extLst>
          </p:cNvPr>
          <p:cNvSpPr txBox="1"/>
          <p:nvPr/>
        </p:nvSpPr>
        <p:spPr>
          <a:xfrm>
            <a:off x="1135464" y="4903596"/>
            <a:ext cx="4960536" cy="246221"/>
          </a:xfrm>
          <a:prstGeom prst="rect">
            <a:avLst/>
          </a:prstGeom>
          <a:noFill/>
        </p:spPr>
        <p:txBody>
          <a:bodyPr wrap="square" rtlCol="0">
            <a:spAutoFit/>
          </a:bodyPr>
          <a:lstStyle/>
          <a:p>
            <a:pPr defTabSz="621975" rtl="1" fontAlgn="base">
              <a:spcBef>
                <a:spcPct val="0"/>
              </a:spcBef>
              <a:spcAft>
                <a:spcPct val="0"/>
              </a:spcAft>
            </a:pPr>
            <a:r>
              <a:rPr lang="en-US" sz="1000" b="1" dirty="0">
                <a:solidFill>
                  <a:prstClr val="black">
                    <a:lumMod val="75000"/>
                    <a:lumOff val="25000"/>
                  </a:prstClr>
                </a:solidFill>
                <a:latin typeface="Helvetica" panose="020B0604020202020204" pitchFamily="34" charset="0"/>
                <a:cs typeface="Helvetica" panose="020B0604020202020204" pitchFamily="34" charset="0"/>
              </a:rPr>
              <a:t>IDEA Report </a:t>
            </a:r>
            <a:r>
              <a:rPr lang="en-US" sz="1000" u="sng" dirty="0">
                <a:solidFill>
                  <a:srgbClr val="0000FF"/>
                </a:solidFill>
                <a:effectLst/>
                <a:latin typeface="Calibri" panose="020F0502020204030204" pitchFamily="34" charset="0"/>
                <a:ea typeface="Calibri" panose="020F0502020204030204" pitchFamily="34" charset="0"/>
                <a:hlinkClick r:id="rId3"/>
              </a:rPr>
              <a:t>https://www.technet-21.org/en/topics/idea</a:t>
            </a:r>
            <a:r>
              <a:rPr lang="en-US" sz="900" b="1" dirty="0">
                <a:solidFill>
                  <a:srgbClr val="000066"/>
                </a:solidFill>
                <a:latin typeface="Arial" charset="0"/>
                <a:cs typeface="Arial" charset="0"/>
              </a:rPr>
              <a:t> </a:t>
            </a:r>
          </a:p>
        </p:txBody>
      </p:sp>
      <p:sp>
        <p:nvSpPr>
          <p:cNvPr id="2" name="Slide Number Placeholder 1"/>
          <p:cNvSpPr>
            <a:spLocks noGrp="1"/>
          </p:cNvSpPr>
          <p:nvPr>
            <p:ph type="sldNum" sz="quarter" idx="12"/>
          </p:nvPr>
        </p:nvSpPr>
        <p:spPr/>
        <p:txBody>
          <a:bodyPr/>
          <a:lstStyle/>
          <a:p>
            <a:pPr defTabSz="621975" rtl="1" fontAlgn="base">
              <a:spcBef>
                <a:spcPct val="0"/>
              </a:spcBef>
              <a:spcAft>
                <a:spcPct val="0"/>
              </a:spcAft>
            </a:pPr>
            <a:fld id="{826B4F77-22FE-4484-B394-DB79F22E1EA4}" type="slidenum">
              <a:rPr lang="en-US" b="1">
                <a:solidFill>
                  <a:prstClr val="black">
                    <a:tint val="75000"/>
                  </a:prstClr>
                </a:solidFill>
                <a:latin typeface="Arial" charset="0"/>
                <a:cs typeface="Arial" charset="0"/>
              </a:rPr>
              <a:pPr defTabSz="621975" rtl="1" fontAlgn="base">
                <a:spcBef>
                  <a:spcPct val="0"/>
                </a:spcBef>
                <a:spcAft>
                  <a:spcPct val="0"/>
                </a:spcAft>
              </a:pPr>
              <a:t>17</a:t>
            </a:fld>
            <a:endParaRPr lang="en-US" b="1" dirty="0">
              <a:solidFill>
                <a:prstClr val="black">
                  <a:tint val="75000"/>
                </a:prstClr>
              </a:solidFill>
              <a:latin typeface="Arial" charset="0"/>
              <a:cs typeface="Arial" charset="0"/>
            </a:endParaRPr>
          </a:p>
        </p:txBody>
      </p:sp>
      <p:pic>
        <p:nvPicPr>
          <p:cNvPr id="6" name="Picture 5">
            <a:extLst>
              <a:ext uri="{FF2B5EF4-FFF2-40B4-BE49-F238E27FC236}">
                <a16:creationId xmlns:a16="http://schemas.microsoft.com/office/drawing/2014/main" id="{DDE94D7F-7067-45C9-B301-CB1A8322B5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0153" y="590613"/>
            <a:ext cx="6703695" cy="4303395"/>
          </a:xfrm>
          <a:prstGeom prst="rect">
            <a:avLst/>
          </a:prstGeom>
        </p:spPr>
      </p:pic>
      <p:sp>
        <p:nvSpPr>
          <p:cNvPr id="3" name="Oval 2">
            <a:extLst>
              <a:ext uri="{FF2B5EF4-FFF2-40B4-BE49-F238E27FC236}">
                <a16:creationId xmlns:a16="http://schemas.microsoft.com/office/drawing/2014/main" id="{AB4EA46F-85FB-4DD0-B807-A8184982673E}"/>
              </a:ext>
            </a:extLst>
          </p:cNvPr>
          <p:cNvSpPr/>
          <p:nvPr/>
        </p:nvSpPr>
        <p:spPr>
          <a:xfrm>
            <a:off x="1115616" y="2474507"/>
            <a:ext cx="6893427" cy="273844"/>
          </a:xfrm>
          <a:prstGeom prst="ellipse">
            <a:avLst/>
          </a:prstGeom>
          <a:no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621975" rtl="1" fontAlgn="base">
              <a:spcBef>
                <a:spcPct val="0"/>
              </a:spcBef>
              <a:spcAft>
                <a:spcPct val="0"/>
              </a:spcAft>
            </a:pPr>
            <a:endParaRPr lang="en-US" sz="2653" b="1">
              <a:solidFill>
                <a:prstClr val="white"/>
              </a:solidFill>
              <a:latin typeface="Calibri"/>
            </a:endParaRPr>
          </a:p>
        </p:txBody>
      </p:sp>
    </p:spTree>
    <p:extLst>
      <p:ext uri="{BB962C8B-B14F-4D97-AF65-F5344CB8AC3E}">
        <p14:creationId xmlns:p14="http://schemas.microsoft.com/office/powerpoint/2010/main" val="2086246289"/>
      </p:ext>
    </p:extLst>
  </p:cSld>
  <p:clrMapOvr>
    <a:masterClrMapping/>
  </p:clrMapOvr>
  <mc:AlternateContent xmlns:mc="http://schemas.openxmlformats.org/markup-compatibility/2006" xmlns:p14="http://schemas.microsoft.com/office/powerpoint/2010/main">
    <mc:Choice Requires="p14">
      <p:transition spd="slow" p14:dur="2000" advTm="744"/>
    </mc:Choice>
    <mc:Fallback xmlns="">
      <p:transition spd="slow" advTm="74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83CC7-A46D-3FA0-9A6D-9C63C2A753CE}"/>
              </a:ext>
            </a:extLst>
          </p:cNvPr>
          <p:cNvSpPr>
            <a:spLocks noGrp="1"/>
          </p:cNvSpPr>
          <p:nvPr>
            <p:ph type="title"/>
          </p:nvPr>
        </p:nvSpPr>
        <p:spPr>
          <a:xfrm>
            <a:off x="568735" y="165668"/>
            <a:ext cx="7489414" cy="940982"/>
          </a:xfrm>
        </p:spPr>
        <p:txBody>
          <a:bodyPr>
            <a:normAutofit/>
          </a:bodyPr>
          <a:lstStyle/>
          <a:p>
            <a:r>
              <a:rPr lang="en-GB" sz="3450" cap="none" dirty="0"/>
              <a:t>Cadre </a:t>
            </a:r>
            <a:r>
              <a:rPr lang="en-GB" sz="3450" cap="none" dirty="0" err="1"/>
              <a:t>d'évaluation</a:t>
            </a:r>
            <a:r>
              <a:rPr lang="en-GB" sz="3450" cap="none" dirty="0"/>
              <a:t> - REV</a:t>
            </a:r>
          </a:p>
        </p:txBody>
      </p:sp>
      <p:sp>
        <p:nvSpPr>
          <p:cNvPr id="4" name="Slide Number Placeholder 3">
            <a:extLst>
              <a:ext uri="{FF2B5EF4-FFF2-40B4-BE49-F238E27FC236}">
                <a16:creationId xmlns:a16="http://schemas.microsoft.com/office/drawing/2014/main" id="{8F41FB28-CFD3-3CC6-C542-BEFE2EBC0300}"/>
              </a:ext>
            </a:extLst>
          </p:cNvPr>
          <p:cNvSpPr>
            <a:spLocks noGrp="1"/>
          </p:cNvSpPr>
          <p:nvPr>
            <p:ph type="sldNum" sz="quarter" idx="12"/>
          </p:nvPr>
        </p:nvSpPr>
        <p:spPr/>
        <p:txBody>
          <a:bodyPr/>
          <a:lstStyle/>
          <a:p>
            <a:fld id="{4FAB73BC-B049-4115-A692-8D63A059BFB8}" type="slidenum">
              <a:rPr lang="en-US" smtClean="0"/>
              <a:t>18</a:t>
            </a:fld>
            <a:endParaRPr lang="en-US"/>
          </a:p>
        </p:txBody>
      </p:sp>
      <p:grpSp>
        <p:nvGrpSpPr>
          <p:cNvPr id="9" name="Group 8">
            <a:extLst>
              <a:ext uri="{FF2B5EF4-FFF2-40B4-BE49-F238E27FC236}">
                <a16:creationId xmlns:a16="http://schemas.microsoft.com/office/drawing/2014/main" id="{1F059271-D8B5-F21A-56B2-5BEBB88B2477}"/>
              </a:ext>
            </a:extLst>
          </p:cNvPr>
          <p:cNvGrpSpPr/>
          <p:nvPr/>
        </p:nvGrpSpPr>
        <p:grpSpPr>
          <a:xfrm>
            <a:off x="979714" y="928915"/>
            <a:ext cx="6894984" cy="3924113"/>
            <a:chOff x="15981" y="-26051"/>
            <a:chExt cx="5489469" cy="2921651"/>
          </a:xfrm>
        </p:grpSpPr>
        <p:graphicFrame>
          <p:nvGraphicFramePr>
            <p:cNvPr id="10" name="Diagram 9">
              <a:extLst>
                <a:ext uri="{FF2B5EF4-FFF2-40B4-BE49-F238E27FC236}">
                  <a16:creationId xmlns:a16="http://schemas.microsoft.com/office/drawing/2014/main" id="{F2ACD1C6-9925-419F-655A-AD9289A5F37A}"/>
                </a:ext>
              </a:extLst>
            </p:cNvPr>
            <p:cNvGraphicFramePr/>
            <p:nvPr>
              <p:extLst>
                <p:ext uri="{D42A27DB-BD31-4B8C-83A1-F6EECF244321}">
                  <p14:modId xmlns:p14="http://schemas.microsoft.com/office/powerpoint/2010/main" val="3542139802"/>
                </p:ext>
              </p:extLst>
            </p:nvPr>
          </p:nvGraphicFramePr>
          <p:xfrm>
            <a:off x="15981" y="-26051"/>
            <a:ext cx="3355869" cy="2921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Arrow: Right 10">
              <a:extLst>
                <a:ext uri="{FF2B5EF4-FFF2-40B4-BE49-F238E27FC236}">
                  <a16:creationId xmlns:a16="http://schemas.microsoft.com/office/drawing/2014/main" id="{8ACB3D2D-DB84-A857-7FE8-A6E4A03D783D}"/>
                </a:ext>
              </a:extLst>
            </p:cNvPr>
            <p:cNvSpPr/>
            <p:nvPr/>
          </p:nvSpPr>
          <p:spPr>
            <a:xfrm>
              <a:off x="3314700" y="1028700"/>
              <a:ext cx="971550" cy="838200"/>
            </a:xfrm>
            <a:prstGeom prst="rightArrow">
              <a:avLst>
                <a:gd name="adj1" fmla="val 24419"/>
                <a:gd name="adj2" fmla="val 50653"/>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GB" sz="2100"/>
            </a:p>
          </p:txBody>
        </p:sp>
        <p:sp>
          <p:nvSpPr>
            <p:cNvPr id="12" name="Rectangle: Rounded Corners 11">
              <a:extLst>
                <a:ext uri="{FF2B5EF4-FFF2-40B4-BE49-F238E27FC236}">
                  <a16:creationId xmlns:a16="http://schemas.microsoft.com/office/drawing/2014/main" id="{CD9FEA1C-1DEC-11C5-F21B-A486587FE2B8}"/>
                </a:ext>
              </a:extLst>
            </p:cNvPr>
            <p:cNvSpPr/>
            <p:nvPr/>
          </p:nvSpPr>
          <p:spPr>
            <a:xfrm>
              <a:off x="4286250" y="851381"/>
              <a:ext cx="1219200" cy="101552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r>
                <a:rPr lang="fr-FR" sz="1200" b="1" dirty="0">
                  <a:solidFill>
                    <a:srgbClr val="002060"/>
                  </a:solidFill>
                  <a:ea typeface="Calibri" panose="020F0502020204030204" pitchFamily="34" charset="0"/>
                  <a:cs typeface="Arial"/>
                </a:rPr>
                <a:t>Impact et indicateurs de résultats</a:t>
              </a:r>
            </a:p>
            <a:p>
              <a:pPr algn="ctr"/>
              <a:r>
                <a:rPr lang="fr-FR" sz="1200" b="1" dirty="0" err="1">
                  <a:solidFill>
                    <a:srgbClr val="002060"/>
                  </a:solidFill>
                  <a:ea typeface="Calibri" panose="020F0502020204030204" pitchFamily="34" charset="0"/>
                  <a:cs typeface="Arial"/>
                </a:rPr>
                <a:t>Abordabilité</a:t>
              </a:r>
              <a:r>
                <a:rPr lang="fr-FR" sz="1200" b="1" dirty="0">
                  <a:solidFill>
                    <a:srgbClr val="002060"/>
                  </a:solidFill>
                  <a:ea typeface="Calibri" panose="020F0502020204030204" pitchFamily="34" charset="0"/>
                  <a:cs typeface="Arial"/>
                </a:rPr>
                <a:t> et durabilité</a:t>
              </a:r>
              <a:endParaRPr lang="en-GB" sz="1200" dirty="0">
                <a:ea typeface="Calibri" panose="020F0502020204030204" pitchFamily="34" charset="0"/>
                <a:cs typeface="Arial"/>
              </a:endParaRPr>
            </a:p>
          </p:txBody>
        </p:sp>
      </p:grpSp>
    </p:spTree>
    <p:extLst>
      <p:ext uri="{BB962C8B-B14F-4D97-AF65-F5344CB8AC3E}">
        <p14:creationId xmlns:p14="http://schemas.microsoft.com/office/powerpoint/2010/main" val="2878531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C0CF3B5-C096-03DA-7EBC-3D7127AAC879}"/>
              </a:ext>
            </a:extLst>
          </p:cNvPr>
          <p:cNvSpPr>
            <a:spLocks noGrp="1"/>
          </p:cNvSpPr>
          <p:nvPr>
            <p:ph type="title"/>
          </p:nvPr>
        </p:nvSpPr>
        <p:spPr>
          <a:xfrm>
            <a:off x="508001" y="-50006"/>
            <a:ext cx="6447501" cy="990600"/>
          </a:xfrm>
        </p:spPr>
        <p:txBody>
          <a:bodyPr vert="horz" lIns="68580" tIns="34290" rIns="68580" bIns="34290" rtlCol="0" anchor="ctr">
            <a:normAutofit/>
          </a:bodyPr>
          <a:lstStyle/>
          <a:p>
            <a:r>
              <a:rPr lang="en-US" cap="none" dirty="0" err="1"/>
              <a:t>coûts</a:t>
            </a:r>
            <a:r>
              <a:rPr lang="en-US" cap="none" dirty="0"/>
              <a:t> </a:t>
            </a:r>
            <a:r>
              <a:rPr lang="en-US" cap="none" dirty="0" err="1"/>
              <a:t>encourus</a:t>
            </a:r>
            <a:endParaRPr lang="en-US" dirty="0"/>
          </a:p>
        </p:txBody>
      </p:sp>
      <p:sp>
        <p:nvSpPr>
          <p:cNvPr id="3" name="Slide Number Placeholder 2">
            <a:extLst>
              <a:ext uri="{FF2B5EF4-FFF2-40B4-BE49-F238E27FC236}">
                <a16:creationId xmlns:a16="http://schemas.microsoft.com/office/drawing/2014/main" id="{7C5A6249-7F20-407D-ABAF-F332F53126BB}"/>
              </a:ext>
            </a:extLst>
          </p:cNvPr>
          <p:cNvSpPr>
            <a:spLocks noGrp="1"/>
          </p:cNvSpPr>
          <p:nvPr>
            <p:ph type="sldNum" sz="quarter" idx="12"/>
          </p:nvPr>
        </p:nvSpPr>
        <p:spPr/>
        <p:txBody>
          <a:bodyPr/>
          <a:lstStyle/>
          <a:p>
            <a:fld id="{4FAB73BC-B049-4115-A692-8D63A059BFB8}" type="slidenum">
              <a:rPr lang="en-US" smtClean="0"/>
              <a:t>19</a:t>
            </a:fld>
            <a:endParaRPr lang="en-US"/>
          </a:p>
        </p:txBody>
      </p:sp>
      <p:sp>
        <p:nvSpPr>
          <p:cNvPr id="8" name="Freeform: Shape 7">
            <a:extLst>
              <a:ext uri="{FF2B5EF4-FFF2-40B4-BE49-F238E27FC236}">
                <a16:creationId xmlns:a16="http://schemas.microsoft.com/office/drawing/2014/main" id="{1E814A1D-12B9-8122-8F99-7D4ABBAFF716}"/>
              </a:ext>
            </a:extLst>
          </p:cNvPr>
          <p:cNvSpPr/>
          <p:nvPr/>
        </p:nvSpPr>
        <p:spPr>
          <a:xfrm>
            <a:off x="542838" y="1188454"/>
            <a:ext cx="5776098" cy="3664574"/>
          </a:xfrm>
          <a:custGeom>
            <a:avLst/>
            <a:gdLst>
              <a:gd name="connsiteX0" fmla="*/ 0 w 10554713"/>
              <a:gd name="connsiteY0" fmla="*/ 0 h 5291134"/>
              <a:gd name="connsiteX1" fmla="*/ 10554713 w 10554713"/>
              <a:gd name="connsiteY1" fmla="*/ 0 h 5291134"/>
              <a:gd name="connsiteX2" fmla="*/ 10554713 w 10554713"/>
              <a:gd name="connsiteY2" fmla="*/ 5291134 h 5291134"/>
              <a:gd name="connsiteX3" fmla="*/ 0 w 10554713"/>
              <a:gd name="connsiteY3" fmla="*/ 5291134 h 5291134"/>
              <a:gd name="connsiteX4" fmla="*/ 0 w 10554713"/>
              <a:gd name="connsiteY4" fmla="*/ 0 h 529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4713" h="5291134">
                <a:moveTo>
                  <a:pt x="0" y="0"/>
                </a:moveTo>
                <a:lnTo>
                  <a:pt x="10554713" y="0"/>
                </a:lnTo>
                <a:lnTo>
                  <a:pt x="10554713" y="5291134"/>
                </a:lnTo>
                <a:lnTo>
                  <a:pt x="0" y="5291134"/>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05000" tIns="0" rIns="0" bIns="0" numCol="1" spcCol="1270" anchor="ctr" anchorCtr="0">
            <a:noAutofit/>
          </a:bodyPr>
          <a:lstStyle/>
          <a:p>
            <a:pPr marL="171450" lvl="1" indent="-171450" defTabSz="666750">
              <a:lnSpc>
                <a:spcPct val="90000"/>
              </a:lnSpc>
              <a:spcBef>
                <a:spcPct val="0"/>
              </a:spcBef>
              <a:spcAft>
                <a:spcPct val="15000"/>
              </a:spcAft>
              <a:buChar char="•"/>
            </a:pPr>
            <a:endParaRPr lang="en-US" sz="1200" b="1" dirty="0"/>
          </a:p>
          <a:p>
            <a:pPr marL="171450" lvl="1" indent="-171450" defTabSz="666750">
              <a:lnSpc>
                <a:spcPct val="90000"/>
              </a:lnSpc>
              <a:spcBef>
                <a:spcPct val="0"/>
              </a:spcBef>
              <a:spcAft>
                <a:spcPct val="15000"/>
              </a:spcAft>
              <a:buChar char="•"/>
            </a:pPr>
            <a:endParaRPr lang="en-US" sz="1200" b="1" dirty="0"/>
          </a:p>
          <a:p>
            <a:pPr marL="171450" lvl="1" indent="-171450" defTabSz="666750">
              <a:lnSpc>
                <a:spcPct val="90000"/>
              </a:lnSpc>
              <a:spcBef>
                <a:spcPct val="0"/>
              </a:spcBef>
              <a:spcAft>
                <a:spcPct val="15000"/>
              </a:spcAft>
              <a:buChar char="•"/>
            </a:pPr>
            <a:r>
              <a:rPr lang="fr-FR" sz="1200" dirty="0"/>
              <a:t>Les investissements initiaux pour la conception, le développement et le déploiement étaient :</a:t>
            </a:r>
          </a:p>
          <a:p>
            <a:pPr marL="628650" lvl="2" indent="-171450" defTabSz="666750">
              <a:lnSpc>
                <a:spcPct val="90000"/>
              </a:lnSpc>
              <a:spcBef>
                <a:spcPct val="0"/>
              </a:spcBef>
              <a:spcAft>
                <a:spcPct val="15000"/>
              </a:spcAft>
              <a:buChar char="•"/>
            </a:pPr>
            <a:r>
              <a:rPr lang="fr-FR" sz="1200" dirty="0"/>
              <a:t>principalement couverts par des donateurs externes</a:t>
            </a:r>
          </a:p>
          <a:p>
            <a:pPr marL="628650" lvl="2" indent="-171450" defTabSz="666750">
              <a:lnSpc>
                <a:spcPct val="90000"/>
              </a:lnSpc>
              <a:spcBef>
                <a:spcPct val="0"/>
              </a:spcBef>
              <a:spcAft>
                <a:spcPct val="15000"/>
              </a:spcAft>
              <a:buChar char="•"/>
            </a:pPr>
            <a:r>
              <a:rPr lang="fr-FR" sz="1200" dirty="0"/>
              <a:t>motivés par les coûts de matériel et de formation</a:t>
            </a:r>
          </a:p>
          <a:p>
            <a:pPr marL="171450" lvl="1" indent="-171450" defTabSz="666750">
              <a:lnSpc>
                <a:spcPct val="90000"/>
              </a:lnSpc>
              <a:spcBef>
                <a:spcPct val="0"/>
              </a:spcBef>
              <a:spcAft>
                <a:spcPct val="15000"/>
              </a:spcAft>
              <a:buChar char="•"/>
            </a:pPr>
            <a:r>
              <a:rPr lang="fr-FR" sz="1200" dirty="0"/>
              <a:t>Les coûts de conception et de développement étaient plus élevés pour les outils sur mesure ou hautement personnalisés que pour les solutions standard</a:t>
            </a:r>
          </a:p>
          <a:p>
            <a:pPr marL="171450" lvl="1" indent="-171450" defTabSz="666750">
              <a:lnSpc>
                <a:spcPct val="90000"/>
              </a:lnSpc>
              <a:spcBef>
                <a:spcPct val="0"/>
              </a:spcBef>
              <a:spcAft>
                <a:spcPct val="15000"/>
              </a:spcAft>
              <a:buChar char="•"/>
            </a:pPr>
            <a:r>
              <a:rPr lang="fr-FR" sz="1200" dirty="0"/>
              <a:t>Les coûts d'exploitation étaient motivés par les coûts de main-d'œuvre dans tous les pays</a:t>
            </a:r>
          </a:p>
          <a:p>
            <a:pPr marL="171450" lvl="1" indent="-171450" defTabSz="666750">
              <a:lnSpc>
                <a:spcPct val="90000"/>
              </a:lnSpc>
              <a:spcBef>
                <a:spcPct val="0"/>
              </a:spcBef>
              <a:spcAft>
                <a:spcPct val="15000"/>
              </a:spcAft>
              <a:buChar char="•"/>
            </a:pPr>
            <a:r>
              <a:rPr lang="fr-FR" sz="1200" dirty="0"/>
              <a:t>Preuves mitigées sur l'impact sur les coûts par rapport à l'utilisation exclusive de registres papier :</a:t>
            </a:r>
          </a:p>
          <a:p>
            <a:pPr marL="628650" lvl="2" indent="-171450" defTabSz="666750">
              <a:lnSpc>
                <a:spcPct val="90000"/>
              </a:lnSpc>
              <a:spcBef>
                <a:spcPct val="0"/>
              </a:spcBef>
              <a:spcAft>
                <a:spcPct val="15000"/>
              </a:spcAft>
              <a:buChar char="•"/>
            </a:pPr>
            <a:r>
              <a:rPr lang="fr-FR" sz="1200" dirty="0"/>
              <a:t>Coûts plus élevés de gestion des données avec </a:t>
            </a:r>
            <a:r>
              <a:rPr lang="fr-FR" sz="1200" dirty="0" err="1"/>
              <a:t>eIR</a:t>
            </a:r>
            <a:r>
              <a:rPr lang="fr-FR" sz="1200" dirty="0"/>
              <a:t>/</a:t>
            </a:r>
            <a:r>
              <a:rPr lang="fr-FR" sz="1200" dirty="0" err="1"/>
              <a:t>eLMIS</a:t>
            </a:r>
            <a:r>
              <a:rPr lang="fr-FR" sz="1200" dirty="0"/>
              <a:t> par rapport au papier au Honduras et au Rwanda, coûts plus faibles en Tanzanie et impact presque négligeable en Guinée (système intégré)</a:t>
            </a:r>
          </a:p>
          <a:p>
            <a:pPr marL="628650" lvl="2" indent="-171450" defTabSz="666750">
              <a:lnSpc>
                <a:spcPct val="90000"/>
              </a:lnSpc>
              <a:spcBef>
                <a:spcPct val="0"/>
              </a:spcBef>
              <a:spcAft>
                <a:spcPct val="15000"/>
              </a:spcAft>
              <a:buChar char="•"/>
            </a:pPr>
            <a:r>
              <a:rPr lang="fr-FR" sz="1200" dirty="0"/>
              <a:t>La duplication des processus a entraîné des coûts plus élevés pour l'enregistrement des données par rapport au papier (sauf en Tanzanie)</a:t>
            </a:r>
            <a:endParaRPr lang="en-US" sz="1200" dirty="0"/>
          </a:p>
        </p:txBody>
      </p:sp>
      <p:sp>
        <p:nvSpPr>
          <p:cNvPr id="9" name="Freeform: Shape 8">
            <a:extLst>
              <a:ext uri="{FF2B5EF4-FFF2-40B4-BE49-F238E27FC236}">
                <a16:creationId xmlns:a16="http://schemas.microsoft.com/office/drawing/2014/main" id="{7B9C23BE-9649-45AE-873D-9691A597A115}"/>
              </a:ext>
            </a:extLst>
          </p:cNvPr>
          <p:cNvSpPr/>
          <p:nvPr/>
        </p:nvSpPr>
        <p:spPr>
          <a:xfrm>
            <a:off x="793820" y="1011555"/>
            <a:ext cx="4948381" cy="519798"/>
          </a:xfrm>
          <a:custGeom>
            <a:avLst/>
            <a:gdLst>
              <a:gd name="connsiteX0" fmla="*/ 0 w 7388299"/>
              <a:gd name="connsiteY0" fmla="*/ 67042 h 402242"/>
              <a:gd name="connsiteX1" fmla="*/ 67042 w 7388299"/>
              <a:gd name="connsiteY1" fmla="*/ 0 h 402242"/>
              <a:gd name="connsiteX2" fmla="*/ 7321257 w 7388299"/>
              <a:gd name="connsiteY2" fmla="*/ 0 h 402242"/>
              <a:gd name="connsiteX3" fmla="*/ 7388299 w 7388299"/>
              <a:gd name="connsiteY3" fmla="*/ 67042 h 402242"/>
              <a:gd name="connsiteX4" fmla="*/ 7388299 w 7388299"/>
              <a:gd name="connsiteY4" fmla="*/ 335200 h 402242"/>
              <a:gd name="connsiteX5" fmla="*/ 7321257 w 7388299"/>
              <a:gd name="connsiteY5" fmla="*/ 402242 h 402242"/>
              <a:gd name="connsiteX6" fmla="*/ 67042 w 7388299"/>
              <a:gd name="connsiteY6" fmla="*/ 402242 h 402242"/>
              <a:gd name="connsiteX7" fmla="*/ 0 w 7388299"/>
              <a:gd name="connsiteY7" fmla="*/ 335200 h 402242"/>
              <a:gd name="connsiteX8" fmla="*/ 0 w 7388299"/>
              <a:gd name="connsiteY8" fmla="*/ 67042 h 402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8299" h="402242">
                <a:moveTo>
                  <a:pt x="0" y="67042"/>
                </a:moveTo>
                <a:cubicBezTo>
                  <a:pt x="0" y="30016"/>
                  <a:pt x="30016" y="0"/>
                  <a:pt x="67042" y="0"/>
                </a:cubicBezTo>
                <a:lnTo>
                  <a:pt x="7321257" y="0"/>
                </a:lnTo>
                <a:cubicBezTo>
                  <a:pt x="7358283" y="0"/>
                  <a:pt x="7388299" y="30016"/>
                  <a:pt x="7388299" y="67042"/>
                </a:cubicBezTo>
                <a:lnTo>
                  <a:pt x="7388299" y="335200"/>
                </a:lnTo>
                <a:cubicBezTo>
                  <a:pt x="7388299" y="372226"/>
                  <a:pt x="7358283" y="402242"/>
                  <a:pt x="7321257" y="402242"/>
                </a:cubicBezTo>
                <a:lnTo>
                  <a:pt x="67042" y="402242"/>
                </a:lnTo>
                <a:cubicBezTo>
                  <a:pt x="30016" y="402242"/>
                  <a:pt x="0" y="372226"/>
                  <a:pt x="0" y="335200"/>
                </a:cubicBezTo>
                <a:lnTo>
                  <a:pt x="0" y="670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4172" tIns="14727" rIns="224172" bIns="14727" numCol="1" spcCol="1270" anchor="ctr" anchorCtr="0">
            <a:noAutofit/>
          </a:bodyPr>
          <a:lstStyle/>
          <a:p>
            <a:pPr defTabSz="666750">
              <a:lnSpc>
                <a:spcPct val="90000"/>
              </a:lnSpc>
              <a:spcBef>
                <a:spcPct val="0"/>
              </a:spcBef>
              <a:spcAft>
                <a:spcPct val="35000"/>
              </a:spcAft>
            </a:pPr>
            <a:r>
              <a:rPr lang="fr-FR" sz="1350" dirty="0"/>
              <a:t>Insight 12 : Des preuves mitigées sur le potentiel d’économie des outils électroniques</a:t>
            </a:r>
            <a:endParaRPr lang="en-GB" sz="1350" dirty="0"/>
          </a:p>
        </p:txBody>
      </p:sp>
      <p:sp>
        <p:nvSpPr>
          <p:cNvPr id="12" name="Double Bracket 11">
            <a:extLst>
              <a:ext uri="{FF2B5EF4-FFF2-40B4-BE49-F238E27FC236}">
                <a16:creationId xmlns:a16="http://schemas.microsoft.com/office/drawing/2014/main" id="{C24A076E-3353-56EA-DCF3-22E384447F9E}"/>
              </a:ext>
            </a:extLst>
          </p:cNvPr>
          <p:cNvSpPr/>
          <p:nvPr/>
        </p:nvSpPr>
        <p:spPr>
          <a:xfrm>
            <a:off x="6553200" y="2571750"/>
            <a:ext cx="2497985" cy="2379233"/>
          </a:xfrm>
          <a:prstGeom prst="bracketPair">
            <a:avLst>
              <a:gd name="adj" fmla="val 4744"/>
            </a:avLst>
          </a:prstGeom>
          <a:noFill/>
          <a:ln>
            <a:noFill/>
          </a:ln>
        </p:spPr>
        <p:style>
          <a:lnRef idx="0">
            <a:schemeClr val="accent1"/>
          </a:lnRef>
          <a:fillRef idx="3">
            <a:schemeClr val="accent1"/>
          </a:fillRef>
          <a:effectRef idx="3">
            <a:schemeClr val="accent1"/>
          </a:effectRef>
          <a:fontRef idx="minor">
            <a:schemeClr val="lt1"/>
          </a:fontRef>
        </p:style>
        <p:txBody>
          <a:bodyPr lIns="68580" tIns="34290" rIns="68580" bIns="34290" rtlCol="0" anchor="ctr"/>
          <a:lstStyle/>
          <a:p>
            <a:r>
              <a:rPr lang="fr-FR" sz="1350" i="1" dirty="0">
                <a:solidFill>
                  <a:schemeClr val="tx1"/>
                </a:solidFill>
              </a:rPr>
              <a:t>Impact sur les coûts et potentiel des systèmes à générer des économies de coûts liées à </a:t>
            </a:r>
            <a:r>
              <a:rPr lang="en-US" sz="1350" i="1" dirty="0">
                <a:solidFill>
                  <a:schemeClr val="tx1"/>
                </a:solidFill>
              </a:rPr>
              <a:t>:</a:t>
            </a:r>
          </a:p>
          <a:p>
            <a:pPr marL="257175" indent="-257175">
              <a:buAutoNum type="arabicPeriod"/>
            </a:pPr>
            <a:r>
              <a:rPr lang="fr-FR" sz="1350" i="1" dirty="0">
                <a:solidFill>
                  <a:schemeClr val="tx1"/>
                </a:solidFill>
              </a:rPr>
              <a:t>Si les processus papier ont été maintenus en parallèle avec les processus électroniques ;</a:t>
            </a:r>
          </a:p>
          <a:p>
            <a:pPr marL="257175" indent="-257175">
              <a:buAutoNum type="arabicPeriod"/>
            </a:pPr>
            <a:r>
              <a:rPr lang="fr-FR" sz="1350" i="1" dirty="0">
                <a:solidFill>
                  <a:schemeClr val="tx1"/>
                </a:solidFill>
              </a:rPr>
              <a:t>La mesure dans laquelle les données </a:t>
            </a:r>
            <a:r>
              <a:rPr lang="fr-FR" sz="1350" i="1" dirty="0" err="1">
                <a:solidFill>
                  <a:schemeClr val="tx1"/>
                </a:solidFill>
              </a:rPr>
              <a:t>eIR</a:t>
            </a:r>
            <a:r>
              <a:rPr lang="fr-FR" sz="1350" i="1" dirty="0">
                <a:solidFill>
                  <a:schemeClr val="tx1"/>
                </a:solidFill>
              </a:rPr>
              <a:t>/</a:t>
            </a:r>
            <a:r>
              <a:rPr lang="fr-FR" sz="1350" i="1" dirty="0" err="1">
                <a:solidFill>
                  <a:schemeClr val="tx1"/>
                </a:solidFill>
              </a:rPr>
              <a:t>eLMIS</a:t>
            </a:r>
            <a:r>
              <a:rPr lang="fr-FR" sz="1350" i="1" dirty="0">
                <a:solidFill>
                  <a:schemeClr val="tx1"/>
                </a:solidFill>
              </a:rPr>
              <a:t> ont été utilisées pour soutenir les activités quotidiennes des agents de santé.</a:t>
            </a:r>
            <a:endParaRPr lang="en-GB" sz="1350" i="1" dirty="0">
              <a:solidFill>
                <a:schemeClr val="tx1"/>
              </a:solidFill>
            </a:endParaRPr>
          </a:p>
        </p:txBody>
      </p:sp>
      <p:pic>
        <p:nvPicPr>
          <p:cNvPr id="16" name="Picture 15" descr="A picture containing website&#10;&#10;Description automatically generated">
            <a:extLst>
              <a:ext uri="{FF2B5EF4-FFF2-40B4-BE49-F238E27FC236}">
                <a16:creationId xmlns:a16="http://schemas.microsoft.com/office/drawing/2014/main" id="{E0739C67-DC62-9B85-12F9-2E82AF359A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2955" b="16840"/>
          <a:stretch/>
        </p:blipFill>
        <p:spPr>
          <a:xfrm>
            <a:off x="6436179" y="514350"/>
            <a:ext cx="2267755" cy="1915192"/>
          </a:xfrm>
          <a:prstGeom prst="rect">
            <a:avLst/>
          </a:prstGeom>
        </p:spPr>
      </p:pic>
    </p:spTree>
    <p:extLst>
      <p:ext uri="{BB962C8B-B14F-4D97-AF65-F5344CB8AC3E}">
        <p14:creationId xmlns:p14="http://schemas.microsoft.com/office/powerpoint/2010/main" val="3039352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71601" y="863204"/>
            <a:ext cx="2400300" cy="2914650"/>
          </a:xfrm>
          <a:prstGeom prst="rect">
            <a:avLst/>
          </a:prstGeom>
          <a:noFill/>
          <a:ln w="9525">
            <a:noFill/>
            <a:miter lim="800000"/>
            <a:headEnd/>
            <a:tailEnd/>
          </a:ln>
        </p:spPr>
      </p:pic>
      <p:sp>
        <p:nvSpPr>
          <p:cNvPr id="81922" name="Text Box 4"/>
          <p:cNvSpPr txBox="1">
            <a:spLocks noChangeArrowheads="1"/>
          </p:cNvSpPr>
          <p:nvPr/>
        </p:nvSpPr>
        <p:spPr bwMode="auto">
          <a:xfrm>
            <a:off x="1314451" y="3892154"/>
            <a:ext cx="2628900" cy="634789"/>
          </a:xfrm>
          <a:prstGeom prst="rect">
            <a:avLst/>
          </a:prstGeom>
          <a:noFill/>
          <a:ln w="9525">
            <a:noFill/>
            <a:miter lim="800000"/>
            <a:headEnd/>
            <a:tailEnd/>
          </a:ln>
        </p:spPr>
        <p:txBody>
          <a:bodyPr>
            <a:spAutoFit/>
          </a:bodyPr>
          <a:lstStyle/>
          <a:p>
            <a:pPr algn="ctr" defTabSz="621975" rtl="1" eaLnBrk="0" fontAlgn="base" hangingPunct="0">
              <a:spcBef>
                <a:spcPct val="50000"/>
              </a:spcBef>
              <a:spcAft>
                <a:spcPct val="0"/>
              </a:spcAft>
            </a:pPr>
            <a:r>
              <a:rPr lang="en-US" sz="1200" b="1">
                <a:solidFill>
                  <a:srgbClr val="002060"/>
                </a:solidFill>
                <a:latin typeface="Arial" charset="0"/>
                <a:cs typeface="Arial" charset="0"/>
              </a:rPr>
              <a:t>James L. Goddard, M.D., M.P.H., 8</a:t>
            </a:r>
            <a:r>
              <a:rPr lang="en-US" sz="1200" b="1" baseline="30000">
                <a:solidFill>
                  <a:srgbClr val="002060"/>
                </a:solidFill>
                <a:latin typeface="Arial" charset="0"/>
                <a:cs typeface="Arial" charset="0"/>
              </a:rPr>
              <a:t>th</a:t>
            </a:r>
            <a:r>
              <a:rPr lang="en-US" sz="1200" b="1">
                <a:solidFill>
                  <a:srgbClr val="002060"/>
                </a:solidFill>
                <a:latin typeface="Arial" charset="0"/>
                <a:cs typeface="Arial" charset="0"/>
              </a:rPr>
              <a:t> CDC Director, 1962 – 1966</a:t>
            </a:r>
          </a:p>
          <a:p>
            <a:pPr algn="ctr" defTabSz="621975" rtl="1" eaLnBrk="0" fontAlgn="base" hangingPunct="0">
              <a:spcBef>
                <a:spcPct val="50000"/>
              </a:spcBef>
              <a:spcAft>
                <a:spcPct val="0"/>
              </a:spcAft>
            </a:pPr>
            <a:r>
              <a:rPr lang="en-US" sz="750" b="1">
                <a:solidFill>
                  <a:srgbClr val="002060"/>
                </a:solidFill>
                <a:latin typeface="Arial" charset="0"/>
                <a:cs typeface="Arial" charset="0"/>
              </a:rPr>
              <a:t>CDC Public Health Image Library (PHIL)  </a:t>
            </a:r>
          </a:p>
        </p:txBody>
      </p:sp>
      <p:sp>
        <p:nvSpPr>
          <p:cNvPr id="81923" name="Text Box 5"/>
          <p:cNvSpPr txBox="1">
            <a:spLocks noChangeArrowheads="1"/>
          </p:cNvSpPr>
          <p:nvPr/>
        </p:nvSpPr>
        <p:spPr bwMode="auto">
          <a:xfrm>
            <a:off x="3976688" y="1123950"/>
            <a:ext cx="4176712" cy="2917850"/>
          </a:xfrm>
          <a:prstGeom prst="rect">
            <a:avLst/>
          </a:prstGeom>
          <a:noFill/>
          <a:ln w="9525">
            <a:noFill/>
            <a:miter lim="800000"/>
            <a:headEnd/>
            <a:tailEnd/>
          </a:ln>
        </p:spPr>
        <p:txBody>
          <a:bodyPr wrap="square">
            <a:spAutoFit/>
          </a:bodyPr>
          <a:lstStyle/>
          <a:p>
            <a:pPr defTabSz="621975" rtl="1" eaLnBrk="0" fontAlgn="base" hangingPunct="0">
              <a:spcBef>
                <a:spcPct val="50000"/>
              </a:spcBef>
              <a:spcAft>
                <a:spcPct val="0"/>
              </a:spcAft>
            </a:pPr>
            <a:r>
              <a:rPr lang="fr-FR" sz="1632" b="1" dirty="0">
                <a:solidFill>
                  <a:srgbClr val="002060"/>
                </a:solidFill>
                <a:latin typeface="Arial" charset="0"/>
                <a:cs typeface="Arial" charset="0"/>
              </a:rPr>
              <a:t>« … peut-être que dans un avenir assez lointain, les capacités des ordinateurs électroniques à stocker et à récupérer des informations pourraient grandement faciliter nos programmes de vaccination… Un système informatique national pourrait nous mettre sur la bonne voie pour un suivi national efficace des naissances afin de maintenir les niveaux de vaccination. »</a:t>
            </a:r>
          </a:p>
          <a:p>
            <a:pPr defTabSz="621975" rtl="1" eaLnBrk="0" fontAlgn="base" hangingPunct="0">
              <a:spcBef>
                <a:spcPct val="50000"/>
              </a:spcBef>
              <a:spcAft>
                <a:spcPct val="0"/>
              </a:spcAft>
            </a:pPr>
            <a:r>
              <a:rPr lang="fr-FR" sz="1360" dirty="0">
                <a:solidFill>
                  <a:srgbClr val="002060"/>
                </a:solidFill>
                <a:latin typeface="Arial" charset="0"/>
                <a:cs typeface="Arial" charset="0"/>
              </a:rPr>
              <a:t>2e Conférence nationale sur la vaccination, 1965</a:t>
            </a:r>
            <a:endParaRPr lang="en-US" sz="1360" dirty="0">
              <a:solidFill>
                <a:srgbClr val="002060"/>
              </a:solidFill>
              <a:latin typeface="Arial" charset="0"/>
              <a:cs typeface="Arial" charset="0"/>
            </a:endParaRPr>
          </a:p>
        </p:txBody>
      </p:sp>
      <p:sp>
        <p:nvSpPr>
          <p:cNvPr id="5" name="Title 1"/>
          <p:cNvSpPr>
            <a:spLocks noGrp="1"/>
          </p:cNvSpPr>
          <p:nvPr>
            <p:ph type="title"/>
          </p:nvPr>
        </p:nvSpPr>
        <p:spPr/>
        <p:txBody>
          <a:bodyPr/>
          <a:lstStyle/>
          <a:p>
            <a:pPr>
              <a:defRPr/>
            </a:pPr>
            <a:r>
              <a:rPr lang="fr-FR" dirty="0"/>
              <a:t>Sujet « rêvé » dans les années 1960</a:t>
            </a:r>
            <a:endParaRPr lang="en-US" dirty="0"/>
          </a:p>
        </p:txBody>
      </p:sp>
    </p:spTree>
    <p:extLst>
      <p:ext uri="{BB962C8B-B14F-4D97-AF65-F5344CB8AC3E}">
        <p14:creationId xmlns:p14="http://schemas.microsoft.com/office/powerpoint/2010/main" val="1527081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C0CF3B5-C096-03DA-7EBC-3D7127AAC879}"/>
              </a:ext>
            </a:extLst>
          </p:cNvPr>
          <p:cNvSpPr>
            <a:spLocks noGrp="1"/>
          </p:cNvSpPr>
          <p:nvPr>
            <p:ph type="title"/>
          </p:nvPr>
        </p:nvSpPr>
        <p:spPr/>
        <p:txBody>
          <a:bodyPr vert="horz" lIns="68580" tIns="34290" rIns="68580" bIns="34290" rtlCol="0" anchor="ctr">
            <a:normAutofit/>
          </a:bodyPr>
          <a:lstStyle/>
          <a:p>
            <a:r>
              <a:rPr lang="en-US" cap="none" dirty="0" err="1"/>
              <a:t>Abordabilité</a:t>
            </a:r>
            <a:r>
              <a:rPr lang="en-US" cap="none" dirty="0"/>
              <a:t> et </a:t>
            </a:r>
            <a:r>
              <a:rPr lang="en-US" cap="none" dirty="0" err="1"/>
              <a:t>durabilité</a:t>
            </a:r>
            <a:endParaRPr lang="en-US" cap="none" dirty="0"/>
          </a:p>
        </p:txBody>
      </p:sp>
      <p:sp>
        <p:nvSpPr>
          <p:cNvPr id="3" name="Slide Number Placeholder 2">
            <a:extLst>
              <a:ext uri="{FF2B5EF4-FFF2-40B4-BE49-F238E27FC236}">
                <a16:creationId xmlns:a16="http://schemas.microsoft.com/office/drawing/2014/main" id="{7C5A6249-7F20-407D-ABAF-F332F53126BB}"/>
              </a:ext>
            </a:extLst>
          </p:cNvPr>
          <p:cNvSpPr>
            <a:spLocks noGrp="1"/>
          </p:cNvSpPr>
          <p:nvPr>
            <p:ph type="sldNum" sz="quarter" idx="12"/>
          </p:nvPr>
        </p:nvSpPr>
        <p:spPr/>
        <p:txBody>
          <a:bodyPr/>
          <a:lstStyle/>
          <a:p>
            <a:fld id="{4FAB73BC-B049-4115-A692-8D63A059BFB8}" type="slidenum">
              <a:rPr lang="en-US" smtClean="0"/>
              <a:t>20</a:t>
            </a:fld>
            <a:endParaRPr lang="en-US"/>
          </a:p>
        </p:txBody>
      </p:sp>
      <p:sp>
        <p:nvSpPr>
          <p:cNvPr id="7" name="Content Placeholder 2">
            <a:extLst>
              <a:ext uri="{FF2B5EF4-FFF2-40B4-BE49-F238E27FC236}">
                <a16:creationId xmlns:a16="http://schemas.microsoft.com/office/drawing/2014/main" id="{902872C6-0090-5850-0B8C-C19928954C28}"/>
              </a:ext>
            </a:extLst>
          </p:cNvPr>
          <p:cNvSpPr txBox="1">
            <a:spLocks/>
          </p:cNvSpPr>
          <p:nvPr/>
        </p:nvSpPr>
        <p:spPr>
          <a:xfrm>
            <a:off x="6348800" y="715484"/>
            <a:ext cx="1534438" cy="206680"/>
          </a:xfrm>
          <a:prstGeom prst="rect">
            <a:avLst/>
          </a:prstGeom>
          <a:noFill/>
        </p:spPr>
        <p:txBody>
          <a:bodyPr vert="horz" lIns="34290" tIns="34290" rIns="34290" bIns="3429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r">
              <a:buNone/>
            </a:pPr>
            <a:r>
              <a:rPr lang="en-US" sz="1200">
                <a:solidFill>
                  <a:schemeClr val="bg1"/>
                </a:solidFill>
                <a:ea typeface="Calibri" panose="020F0502020204030204" pitchFamily="34" charset="0"/>
                <a:cs typeface="Arial"/>
              </a:rPr>
              <a:t>Image: Rwanda</a:t>
            </a:r>
            <a:endParaRPr lang="en-ZA" sz="1200" b="1">
              <a:solidFill>
                <a:schemeClr val="bg1"/>
              </a:solidFill>
              <a:cs typeface="Arial"/>
            </a:endParaRPr>
          </a:p>
        </p:txBody>
      </p:sp>
      <p:sp>
        <p:nvSpPr>
          <p:cNvPr id="8" name="Freeform: Shape 7">
            <a:extLst>
              <a:ext uri="{FF2B5EF4-FFF2-40B4-BE49-F238E27FC236}">
                <a16:creationId xmlns:a16="http://schemas.microsoft.com/office/drawing/2014/main" id="{6200132B-0D8F-61CB-D6E4-FA2068B9BA1F}"/>
              </a:ext>
            </a:extLst>
          </p:cNvPr>
          <p:cNvSpPr/>
          <p:nvPr/>
        </p:nvSpPr>
        <p:spPr>
          <a:xfrm>
            <a:off x="563026" y="1451579"/>
            <a:ext cx="7712843" cy="3441113"/>
          </a:xfrm>
          <a:custGeom>
            <a:avLst/>
            <a:gdLst>
              <a:gd name="connsiteX0" fmla="*/ 0 w 10554713"/>
              <a:gd name="connsiteY0" fmla="*/ 0 h 5040000"/>
              <a:gd name="connsiteX1" fmla="*/ 10554713 w 10554713"/>
              <a:gd name="connsiteY1" fmla="*/ 0 h 5040000"/>
              <a:gd name="connsiteX2" fmla="*/ 10554713 w 10554713"/>
              <a:gd name="connsiteY2" fmla="*/ 5040000 h 5040000"/>
              <a:gd name="connsiteX3" fmla="*/ 0 w 10554713"/>
              <a:gd name="connsiteY3" fmla="*/ 5040000 h 5040000"/>
              <a:gd name="connsiteX4" fmla="*/ 0 w 10554713"/>
              <a:gd name="connsiteY4" fmla="*/ 0 h 50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4713" h="5040000">
                <a:moveTo>
                  <a:pt x="0" y="0"/>
                </a:moveTo>
                <a:lnTo>
                  <a:pt x="10554713" y="0"/>
                </a:lnTo>
                <a:lnTo>
                  <a:pt x="10554713" y="5040000"/>
                </a:lnTo>
                <a:lnTo>
                  <a:pt x="0" y="5040000"/>
                </a:lnTo>
                <a:lnTo>
                  <a:pt x="0" y="0"/>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05000" tIns="0" rIns="0" bIns="0" numCol="1" spcCol="1270" anchor="t" anchorCtr="0">
            <a:noAutofit/>
          </a:bodyPr>
          <a:lstStyle/>
          <a:p>
            <a:pPr marL="171450" lvl="1" indent="-171450" defTabSz="666750">
              <a:lnSpc>
                <a:spcPct val="90000"/>
              </a:lnSpc>
              <a:spcBef>
                <a:spcPct val="0"/>
              </a:spcBef>
              <a:spcAft>
                <a:spcPct val="15000"/>
              </a:spcAft>
              <a:buChar char="•"/>
            </a:pPr>
            <a:endParaRPr lang="en-US" sz="1350" b="1" dirty="0"/>
          </a:p>
          <a:p>
            <a:pPr marL="171450" lvl="1" indent="-171450" defTabSz="666750">
              <a:lnSpc>
                <a:spcPct val="90000"/>
              </a:lnSpc>
              <a:spcBef>
                <a:spcPct val="0"/>
              </a:spcBef>
              <a:spcAft>
                <a:spcPct val="15000"/>
              </a:spcAft>
              <a:buChar char="•"/>
            </a:pPr>
            <a:endParaRPr lang="en-US" sz="1350" b="1" dirty="0"/>
          </a:p>
          <a:p>
            <a:pPr marL="171450" lvl="1" indent="-171450" defTabSz="666750">
              <a:lnSpc>
                <a:spcPct val="90000"/>
              </a:lnSpc>
              <a:spcBef>
                <a:spcPct val="0"/>
              </a:spcBef>
              <a:spcAft>
                <a:spcPct val="15000"/>
              </a:spcAft>
              <a:buChar char="•"/>
            </a:pPr>
            <a:r>
              <a:rPr lang="fr-FR" sz="1350" b="1" dirty="0"/>
              <a:t>Situation macroéconomique et politique :</a:t>
            </a:r>
          </a:p>
          <a:p>
            <a:pPr marL="600075" lvl="2" indent="-257175" defTabSz="666750">
              <a:lnSpc>
                <a:spcPct val="90000"/>
              </a:lnSpc>
              <a:spcBef>
                <a:spcPct val="0"/>
              </a:spcBef>
              <a:spcAft>
                <a:spcPct val="15000"/>
              </a:spcAft>
              <a:buFont typeface="Courier New" panose="02070309020205020404" pitchFamily="49" charset="0"/>
              <a:buChar char="o"/>
            </a:pPr>
            <a:r>
              <a:rPr lang="fr-FR" sz="1350" dirty="0"/>
              <a:t>Aucune influence notable du contexte macroéconomique sur les décisions de mise à l'échelle et de maintenance des systèmes</a:t>
            </a:r>
          </a:p>
          <a:p>
            <a:pPr marL="600075" lvl="2" indent="-257175" defTabSz="666750">
              <a:lnSpc>
                <a:spcPct val="90000"/>
              </a:lnSpc>
              <a:spcBef>
                <a:spcPct val="0"/>
              </a:spcBef>
              <a:spcAft>
                <a:spcPct val="15000"/>
              </a:spcAft>
              <a:buFont typeface="Courier New" panose="02070309020205020404" pitchFamily="49" charset="0"/>
              <a:buChar char="o"/>
            </a:pPr>
            <a:r>
              <a:rPr lang="fr-FR" sz="1350" dirty="0"/>
              <a:t>Risque de planification financière et de budgétisation insuffisantes pour la transition vers la propriété nationale et la maintenance des outils</a:t>
            </a:r>
          </a:p>
          <a:p>
            <a:pPr marL="600075" lvl="2" indent="-257175" defTabSz="666750">
              <a:lnSpc>
                <a:spcPct val="90000"/>
              </a:lnSpc>
              <a:spcBef>
                <a:spcPct val="0"/>
              </a:spcBef>
              <a:spcAft>
                <a:spcPct val="15000"/>
              </a:spcAft>
              <a:buFont typeface="Courier New" panose="02070309020205020404" pitchFamily="49" charset="0"/>
              <a:buChar char="o"/>
            </a:pPr>
            <a:r>
              <a:rPr lang="fr-FR" sz="1350" dirty="0"/>
              <a:t>Investissement supplémentaire dans l'outil lié à la volonté politique</a:t>
            </a:r>
            <a:endParaRPr lang="en-US" sz="1350" dirty="0"/>
          </a:p>
          <a:p>
            <a:pPr marL="171450" lvl="1" indent="-171450" defTabSz="666750">
              <a:lnSpc>
                <a:spcPct val="90000"/>
              </a:lnSpc>
              <a:spcBef>
                <a:spcPct val="0"/>
              </a:spcBef>
              <a:spcAft>
                <a:spcPct val="15000"/>
              </a:spcAft>
              <a:buFontTx/>
              <a:buChar char="•"/>
            </a:pPr>
            <a:r>
              <a:rPr lang="fr-FR" sz="1350" b="1" dirty="0"/>
              <a:t>REV (et </a:t>
            </a:r>
            <a:r>
              <a:rPr lang="fr-FR" sz="1350" b="1" dirty="0" err="1"/>
              <a:t>eLMIS</a:t>
            </a:r>
            <a:r>
              <a:rPr lang="fr-FR" sz="1350" b="1" dirty="0"/>
              <a:t>) généralement jugé abordable </a:t>
            </a:r>
            <a:r>
              <a:rPr lang="en-US" sz="1350" b="1" dirty="0"/>
              <a:t>:</a:t>
            </a:r>
          </a:p>
          <a:p>
            <a:pPr marL="600075" lvl="2" indent="-257175" defTabSz="666750">
              <a:lnSpc>
                <a:spcPct val="90000"/>
              </a:lnSpc>
              <a:spcBef>
                <a:spcPct val="0"/>
              </a:spcBef>
              <a:spcAft>
                <a:spcPct val="15000"/>
              </a:spcAft>
              <a:buFont typeface="Courier New" panose="02070309020205020404" pitchFamily="49" charset="0"/>
              <a:buChar char="o"/>
            </a:pPr>
            <a:r>
              <a:rPr lang="fr-FR" sz="1350" dirty="0"/>
              <a:t>Les coûts d’exploitation annuels totaux de la gestion des données de vaccination à l’aide d’</a:t>
            </a:r>
            <a:r>
              <a:rPr lang="fr-FR" sz="1350" dirty="0" err="1"/>
              <a:t>eLMIS</a:t>
            </a:r>
            <a:r>
              <a:rPr lang="fr-FR" sz="1350" dirty="0"/>
              <a:t> et d’</a:t>
            </a:r>
            <a:r>
              <a:rPr lang="fr-FR" sz="1350" dirty="0" err="1"/>
              <a:t>eIR</a:t>
            </a:r>
            <a:r>
              <a:rPr lang="fr-FR" sz="1350" dirty="0"/>
              <a:t> représentaient entre 1 % et 8,7 % des dépenses totales du PEV.</a:t>
            </a:r>
            <a:endParaRPr lang="en-US" sz="1350" dirty="0"/>
          </a:p>
          <a:p>
            <a:pPr marL="342900" lvl="2" defTabSz="666750">
              <a:lnSpc>
                <a:spcPct val="90000"/>
              </a:lnSpc>
              <a:spcBef>
                <a:spcPct val="0"/>
              </a:spcBef>
              <a:spcAft>
                <a:spcPct val="15000"/>
              </a:spcAft>
            </a:pPr>
            <a:endParaRPr lang="en-US" sz="1350" dirty="0"/>
          </a:p>
          <a:p>
            <a:pPr marL="173831" lvl="2" indent="-173831" defTabSz="666750">
              <a:lnSpc>
                <a:spcPct val="90000"/>
              </a:lnSpc>
              <a:spcBef>
                <a:spcPct val="0"/>
              </a:spcBef>
              <a:spcAft>
                <a:spcPct val="15000"/>
              </a:spcAft>
              <a:buFont typeface="Arial" panose="020B0604020202020204" pitchFamily="34" charset="0"/>
              <a:buChar char="•"/>
            </a:pPr>
            <a:r>
              <a:rPr lang="fr-FR" sz="1350" b="1" dirty="0"/>
              <a:t>Des économies pourraient être possibles grâce à des investissements dans l’écosystème électronique</a:t>
            </a:r>
            <a:endParaRPr lang="en-US" sz="1350" b="1" dirty="0"/>
          </a:p>
          <a:p>
            <a:pPr marL="598885" lvl="1" indent="-252413" defTabSz="666750">
              <a:lnSpc>
                <a:spcPct val="90000"/>
              </a:lnSpc>
              <a:spcBef>
                <a:spcPct val="0"/>
              </a:spcBef>
              <a:spcAft>
                <a:spcPct val="15000"/>
              </a:spcAft>
              <a:buFont typeface="Courier New" panose="02070309020205020404" pitchFamily="49" charset="0"/>
              <a:buChar char="o"/>
            </a:pPr>
            <a:r>
              <a:rPr lang="fr-FR" sz="1350" dirty="0">
                <a:solidFill>
                  <a:schemeClr val="tx1"/>
                </a:solidFill>
              </a:rPr>
              <a:t>Si les outils électroniques étaient utilisés </a:t>
            </a:r>
            <a:r>
              <a:rPr lang="fr-FR" sz="1350" b="1" dirty="0">
                <a:solidFill>
                  <a:schemeClr val="tx1"/>
                </a:solidFill>
              </a:rPr>
              <a:t>comme principale source d’information</a:t>
            </a:r>
            <a:r>
              <a:rPr lang="fr-FR" sz="1350" dirty="0">
                <a:solidFill>
                  <a:schemeClr val="tx1"/>
                </a:solidFill>
              </a:rPr>
              <a:t>, le coût de gestion des données sur la vaccination et les stocks de vaccins devrait être inférieur à celui des systèmes papier</a:t>
            </a:r>
            <a:r>
              <a:rPr lang="en-US" sz="1350" dirty="0">
                <a:solidFill>
                  <a:schemeClr val="tx1"/>
                </a:solidFill>
              </a:rPr>
              <a:t>. </a:t>
            </a:r>
          </a:p>
          <a:p>
            <a:pPr marL="0" lvl="1" defTabSz="666750">
              <a:lnSpc>
                <a:spcPct val="90000"/>
              </a:lnSpc>
              <a:spcBef>
                <a:spcPct val="0"/>
              </a:spcBef>
              <a:spcAft>
                <a:spcPct val="15000"/>
              </a:spcAft>
            </a:pPr>
            <a:r>
              <a:rPr lang="en-US" sz="1350" b="1" dirty="0"/>
              <a:t> </a:t>
            </a:r>
          </a:p>
          <a:p>
            <a:pPr marL="342900" lvl="2" defTabSz="666750">
              <a:lnSpc>
                <a:spcPct val="90000"/>
              </a:lnSpc>
              <a:spcBef>
                <a:spcPct val="0"/>
              </a:spcBef>
              <a:spcAft>
                <a:spcPct val="15000"/>
              </a:spcAft>
            </a:pPr>
            <a:endParaRPr lang="en-GB" sz="1350" dirty="0"/>
          </a:p>
        </p:txBody>
      </p:sp>
      <p:sp>
        <p:nvSpPr>
          <p:cNvPr id="9" name="Freeform: Shape 8">
            <a:extLst>
              <a:ext uri="{FF2B5EF4-FFF2-40B4-BE49-F238E27FC236}">
                <a16:creationId xmlns:a16="http://schemas.microsoft.com/office/drawing/2014/main" id="{0765F7EF-E168-773A-C53E-73A69F79F7AD}"/>
              </a:ext>
            </a:extLst>
          </p:cNvPr>
          <p:cNvSpPr/>
          <p:nvPr/>
        </p:nvSpPr>
        <p:spPr>
          <a:xfrm>
            <a:off x="868132" y="1201706"/>
            <a:ext cx="5025727" cy="593480"/>
          </a:xfrm>
          <a:custGeom>
            <a:avLst/>
            <a:gdLst>
              <a:gd name="connsiteX0" fmla="*/ 0 w 7388299"/>
              <a:gd name="connsiteY0" fmla="*/ 98402 h 590400"/>
              <a:gd name="connsiteX1" fmla="*/ 98402 w 7388299"/>
              <a:gd name="connsiteY1" fmla="*/ 0 h 590400"/>
              <a:gd name="connsiteX2" fmla="*/ 7289897 w 7388299"/>
              <a:gd name="connsiteY2" fmla="*/ 0 h 590400"/>
              <a:gd name="connsiteX3" fmla="*/ 7388299 w 7388299"/>
              <a:gd name="connsiteY3" fmla="*/ 98402 h 590400"/>
              <a:gd name="connsiteX4" fmla="*/ 7388299 w 7388299"/>
              <a:gd name="connsiteY4" fmla="*/ 491998 h 590400"/>
              <a:gd name="connsiteX5" fmla="*/ 7289897 w 7388299"/>
              <a:gd name="connsiteY5" fmla="*/ 590400 h 590400"/>
              <a:gd name="connsiteX6" fmla="*/ 98402 w 7388299"/>
              <a:gd name="connsiteY6" fmla="*/ 590400 h 590400"/>
              <a:gd name="connsiteX7" fmla="*/ 0 w 7388299"/>
              <a:gd name="connsiteY7" fmla="*/ 491998 h 590400"/>
              <a:gd name="connsiteX8" fmla="*/ 0 w 7388299"/>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8299" h="590400">
                <a:moveTo>
                  <a:pt x="0" y="98402"/>
                </a:moveTo>
                <a:cubicBezTo>
                  <a:pt x="0" y="44056"/>
                  <a:pt x="44056" y="0"/>
                  <a:pt x="98402" y="0"/>
                </a:cubicBezTo>
                <a:lnTo>
                  <a:pt x="7289897" y="0"/>
                </a:lnTo>
                <a:cubicBezTo>
                  <a:pt x="7344243" y="0"/>
                  <a:pt x="7388299" y="44056"/>
                  <a:pt x="7388299" y="98402"/>
                </a:cubicBezTo>
                <a:lnTo>
                  <a:pt x="7388299" y="491998"/>
                </a:lnTo>
                <a:cubicBezTo>
                  <a:pt x="7388299" y="546344"/>
                  <a:pt x="7344243" y="590400"/>
                  <a:pt x="7289897" y="590400"/>
                </a:cubicBezTo>
                <a:lnTo>
                  <a:pt x="98402" y="590400"/>
                </a:lnTo>
                <a:cubicBezTo>
                  <a:pt x="44056" y="590400"/>
                  <a:pt x="0" y="546344"/>
                  <a:pt x="0" y="491998"/>
                </a:cubicBezTo>
                <a:lnTo>
                  <a:pt x="0" y="98402"/>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31061" tIns="21616" rIns="231061" bIns="21616" numCol="1" spcCol="1270" anchor="ctr" anchorCtr="0">
            <a:noAutofit/>
          </a:bodyPr>
          <a:lstStyle/>
          <a:p>
            <a:pPr defTabSz="666750">
              <a:lnSpc>
                <a:spcPct val="90000"/>
              </a:lnSpc>
              <a:spcBef>
                <a:spcPct val="0"/>
              </a:spcBef>
              <a:spcAft>
                <a:spcPct val="35000"/>
              </a:spcAft>
            </a:pPr>
            <a:r>
              <a:rPr lang="fr-FR" sz="1350" dirty="0"/>
              <a:t>Insight 13 : L’accessibilité et la durabilité peuvent augmenter avec le niveau d’utilisation réelle des outils électroniques</a:t>
            </a:r>
            <a:endParaRPr lang="en-GB" sz="1350" dirty="0"/>
          </a:p>
        </p:txBody>
      </p:sp>
      <p:sp>
        <p:nvSpPr>
          <p:cNvPr id="12" name="Double Bracket 11">
            <a:extLst>
              <a:ext uri="{FF2B5EF4-FFF2-40B4-BE49-F238E27FC236}">
                <a16:creationId xmlns:a16="http://schemas.microsoft.com/office/drawing/2014/main" id="{4CE43EB2-7B71-7707-F1B7-086190431E28}"/>
              </a:ext>
            </a:extLst>
          </p:cNvPr>
          <p:cNvSpPr/>
          <p:nvPr/>
        </p:nvSpPr>
        <p:spPr>
          <a:xfrm>
            <a:off x="7765026" y="1451467"/>
            <a:ext cx="1316022" cy="2920505"/>
          </a:xfrm>
          <a:prstGeom prst="bracketPair">
            <a:avLst>
              <a:gd name="adj" fmla="val 4744"/>
            </a:avLst>
          </a:prstGeom>
          <a:noFill/>
          <a:ln>
            <a:noFill/>
          </a:ln>
        </p:spPr>
        <p:style>
          <a:lnRef idx="0">
            <a:schemeClr val="accent1"/>
          </a:lnRef>
          <a:fillRef idx="3">
            <a:schemeClr val="accent1"/>
          </a:fillRef>
          <a:effectRef idx="3">
            <a:schemeClr val="accent1"/>
          </a:effectRef>
          <a:fontRef idx="minor">
            <a:schemeClr val="lt1"/>
          </a:fontRef>
        </p:style>
        <p:txBody>
          <a:bodyPr lIns="68580" tIns="34290" rIns="68580" bIns="34290" rtlCol="0" anchor="ctr"/>
          <a:lstStyle/>
          <a:p>
            <a:pPr marL="0" lvl="1" defTabSz="666750">
              <a:lnSpc>
                <a:spcPct val="90000"/>
              </a:lnSpc>
              <a:spcBef>
                <a:spcPct val="0"/>
              </a:spcBef>
              <a:spcAft>
                <a:spcPct val="15000"/>
              </a:spcAft>
            </a:pPr>
            <a:endParaRPr lang="en-US" sz="1350">
              <a:solidFill>
                <a:schemeClr val="tx1"/>
              </a:solidFill>
            </a:endParaRPr>
          </a:p>
        </p:txBody>
      </p:sp>
    </p:spTree>
    <p:extLst>
      <p:ext uri="{BB962C8B-B14F-4D97-AF65-F5344CB8AC3E}">
        <p14:creationId xmlns:p14="http://schemas.microsoft.com/office/powerpoint/2010/main" val="3599655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665037-8BD6-A1DE-4C1F-78EDB1788DA8}"/>
              </a:ext>
            </a:extLst>
          </p:cNvPr>
          <p:cNvSpPr/>
          <p:nvPr/>
        </p:nvSpPr>
        <p:spPr>
          <a:xfrm>
            <a:off x="0" y="0"/>
            <a:ext cx="20574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000" dirty="0"/>
              <a:t>Résultats de la </a:t>
            </a:r>
            <a:r>
              <a:rPr lang="fr-FR" sz="3000" dirty="0" err="1"/>
              <a:t>evaluation</a:t>
            </a:r>
            <a:r>
              <a:rPr lang="fr-FR" sz="3000" dirty="0"/>
              <a:t> de REV </a:t>
            </a:r>
            <a:r>
              <a:rPr lang="fr-FR" sz="2400" dirty="0"/>
              <a:t>(et </a:t>
            </a:r>
            <a:r>
              <a:rPr lang="fr-FR" sz="2400" dirty="0" err="1"/>
              <a:t>eLMIS</a:t>
            </a:r>
            <a:r>
              <a:rPr lang="fr-FR" sz="2400" dirty="0"/>
              <a:t>)</a:t>
            </a:r>
            <a:r>
              <a:rPr lang="fr-FR" sz="3000" dirty="0"/>
              <a:t> à travers le pays</a:t>
            </a:r>
            <a:endParaRPr lang="en-GB" sz="3000" dirty="0"/>
          </a:p>
        </p:txBody>
      </p:sp>
      <p:sp>
        <p:nvSpPr>
          <p:cNvPr id="3" name="Content Placeholder 2">
            <a:extLst>
              <a:ext uri="{FF2B5EF4-FFF2-40B4-BE49-F238E27FC236}">
                <a16:creationId xmlns:a16="http://schemas.microsoft.com/office/drawing/2014/main" id="{27E660C1-3E49-3816-5064-D083FF95D875}"/>
              </a:ext>
            </a:extLst>
          </p:cNvPr>
          <p:cNvSpPr>
            <a:spLocks noGrp="1"/>
          </p:cNvSpPr>
          <p:nvPr>
            <p:ph idx="1"/>
          </p:nvPr>
        </p:nvSpPr>
        <p:spPr>
          <a:xfrm>
            <a:off x="2133600" y="285750"/>
            <a:ext cx="6781799" cy="4876800"/>
          </a:xfrm>
        </p:spPr>
        <p:txBody>
          <a:bodyPr>
            <a:normAutofit fontScale="92500"/>
          </a:bodyPr>
          <a:lstStyle/>
          <a:p>
            <a:pPr marL="342900" indent="-342900">
              <a:buFont typeface="+mj-lt"/>
              <a:buAutoNum type="arabicPeriod"/>
            </a:pPr>
            <a:r>
              <a:rPr lang="fr-FR" sz="1400" dirty="0"/>
              <a:t>Les attentes des donateurs et des partenaires ne sont souvent pas alignées sur les objectifs nationaux</a:t>
            </a:r>
          </a:p>
          <a:p>
            <a:pPr marL="342900" indent="-342900">
              <a:buFont typeface="+mj-lt"/>
              <a:buAutoNum type="arabicPeriod"/>
            </a:pPr>
            <a:r>
              <a:rPr lang="fr-FR" sz="1400" dirty="0"/>
              <a:t>Les stratégies de financement et de mise en œuvre ont généré une dépendance à l'égard du soutien extérieur</a:t>
            </a:r>
          </a:p>
          <a:p>
            <a:pPr marL="342900" indent="-342900">
              <a:buFont typeface="+mj-lt"/>
              <a:buAutoNum type="arabicPeriod"/>
            </a:pPr>
            <a:r>
              <a:rPr lang="fr-FR" sz="1400" b="1" dirty="0"/>
              <a:t>Les contraintes d'accès aux infrastructures ont entravé l'adoption et l'utilisation durable</a:t>
            </a:r>
          </a:p>
          <a:p>
            <a:pPr marL="342900" indent="-342900">
              <a:buFont typeface="+mj-lt"/>
              <a:buAutoNum type="arabicPeriod"/>
            </a:pPr>
            <a:r>
              <a:rPr lang="fr-FR" sz="1400" dirty="0"/>
              <a:t>Les limitations techniques et les choix de conception ont entraîné des obstacles importants à une utilisation plus large</a:t>
            </a:r>
          </a:p>
          <a:p>
            <a:pPr marL="342900" indent="-342900">
              <a:buFont typeface="+mj-lt"/>
              <a:buAutoNum type="arabicPeriod"/>
            </a:pPr>
            <a:r>
              <a:rPr lang="fr-FR" sz="1400" dirty="0"/>
              <a:t>La satisfaction des utilisateurs est généralement élevée, mais la formation des agents de santé est perçue comme inadéquate</a:t>
            </a:r>
          </a:p>
          <a:p>
            <a:pPr marL="342900" indent="-342900">
              <a:buFont typeface="+mj-lt"/>
              <a:buAutoNum type="arabicPeriod"/>
            </a:pPr>
            <a:r>
              <a:rPr lang="fr-FR" sz="1400" dirty="0"/>
              <a:t>La supervision de soutien et l'assistance directe ont attiré l'attention sur la qualité des données</a:t>
            </a:r>
          </a:p>
          <a:p>
            <a:pPr marL="342900" indent="-342900">
              <a:buFont typeface="+mj-lt"/>
              <a:buAutoNum type="arabicPeriod"/>
            </a:pPr>
            <a:r>
              <a:rPr lang="fr-FR" sz="1400" b="1" dirty="0"/>
              <a:t>Une stratégie de déploiement progressif a soutenu l'adoption des outils ; des politiques pour le passage à des systèmes entièrement électroniques sont nécessaires dès le départ</a:t>
            </a:r>
          </a:p>
          <a:p>
            <a:pPr marL="342900" indent="-342900">
              <a:buFont typeface="+mj-lt"/>
              <a:buAutoNum type="arabicPeriod"/>
            </a:pPr>
            <a:r>
              <a:rPr lang="fr-FR" sz="1400" dirty="0"/>
              <a:t>Les améliorations perçues de la qualité des données ont résulté de l'utilisation des outils</a:t>
            </a:r>
          </a:p>
          <a:p>
            <a:pPr marL="342900" indent="-342900">
              <a:buFont typeface="+mj-lt"/>
              <a:buAutoNum type="arabicPeriod"/>
            </a:pPr>
            <a:r>
              <a:rPr lang="fr-FR" sz="1400" dirty="0"/>
              <a:t>Les données pour la prise de décision étaient limitées au niveau de la prestation de services</a:t>
            </a:r>
          </a:p>
          <a:p>
            <a:pPr marL="342900" indent="-342900">
              <a:buFont typeface="+mj-lt"/>
              <a:buAutoNum type="arabicPeriod"/>
            </a:pPr>
            <a:r>
              <a:rPr lang="fr-FR" sz="1400" dirty="0"/>
              <a:t>L'utilisation d’un REV a eu un impact positif sur les processus de prestation de services</a:t>
            </a:r>
          </a:p>
          <a:p>
            <a:pPr marL="342900" indent="-342900">
              <a:buFont typeface="+mj-lt"/>
              <a:buAutoNum type="arabicPeriod"/>
            </a:pPr>
            <a:r>
              <a:rPr lang="fr-FR" sz="1400" dirty="0"/>
              <a:t>L'utilisation d'un </a:t>
            </a:r>
            <a:r>
              <a:rPr lang="fr-FR" sz="1400" dirty="0" err="1"/>
              <a:t>eLMIS</a:t>
            </a:r>
            <a:r>
              <a:rPr lang="fr-FR" sz="1400" dirty="0"/>
              <a:t> a eu un impact positif sur la gestion des vaccins</a:t>
            </a:r>
          </a:p>
          <a:p>
            <a:pPr marL="342900" indent="-342900">
              <a:buFont typeface="+mj-lt"/>
              <a:buAutoNum type="arabicPeriod"/>
            </a:pPr>
            <a:r>
              <a:rPr lang="fr-FR" sz="1400" b="1" dirty="0"/>
              <a:t>Preuves mitigées sur le potentiel d'économie des outils électroniques</a:t>
            </a:r>
          </a:p>
          <a:p>
            <a:pPr marL="342900" indent="-342900">
              <a:buFont typeface="+mj-lt"/>
              <a:buAutoNum type="arabicPeriod"/>
            </a:pPr>
            <a:r>
              <a:rPr lang="fr-FR" sz="1400" b="1" dirty="0"/>
              <a:t>L'accessibilité et la durabilité ont augmenté avec un niveau d'utilisation plus élevé des outils électroniques</a:t>
            </a:r>
            <a:endParaRPr lang="en-GB" sz="1400" b="1" dirty="0"/>
          </a:p>
        </p:txBody>
      </p:sp>
      <p:sp>
        <p:nvSpPr>
          <p:cNvPr id="8" name="Slide Number Placeholder 7">
            <a:extLst>
              <a:ext uri="{FF2B5EF4-FFF2-40B4-BE49-F238E27FC236}">
                <a16:creationId xmlns:a16="http://schemas.microsoft.com/office/drawing/2014/main" id="{0D6EB84B-B387-4EA5-6161-20620E362959}"/>
              </a:ext>
            </a:extLst>
          </p:cNvPr>
          <p:cNvSpPr>
            <a:spLocks noGrp="1"/>
          </p:cNvSpPr>
          <p:nvPr>
            <p:ph type="sldNum" sz="quarter" idx="12"/>
          </p:nvPr>
        </p:nvSpPr>
        <p:spPr/>
        <p:txBody>
          <a:bodyPr/>
          <a:lstStyle/>
          <a:p>
            <a:fld id="{4FAB73BC-B049-4115-A692-8D63A059BFB8}" type="slidenum">
              <a:rPr lang="en-US" smtClean="0"/>
              <a:t>21</a:t>
            </a:fld>
            <a:endParaRPr lang="en-US"/>
          </a:p>
        </p:txBody>
      </p:sp>
    </p:spTree>
    <p:extLst>
      <p:ext uri="{BB962C8B-B14F-4D97-AF65-F5344CB8AC3E}">
        <p14:creationId xmlns:p14="http://schemas.microsoft.com/office/powerpoint/2010/main" val="1102248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dirty="0"/>
              <a:t>Registres électroniques (numériques) de </a:t>
            </a:r>
            <a:br>
              <a:rPr lang="fr-FR" dirty="0"/>
            </a:br>
            <a:r>
              <a:rPr lang="fr-FR" dirty="0"/>
              <a:t>Vaccination et PAHO</a:t>
            </a:r>
            <a:endParaRPr lang="en-US" dirty="0"/>
          </a:p>
        </p:txBody>
      </p:sp>
      <p:sp>
        <p:nvSpPr>
          <p:cNvPr id="8" name="Content Placeholder 7"/>
          <p:cNvSpPr>
            <a:spLocks noGrp="1"/>
          </p:cNvSpPr>
          <p:nvPr>
            <p:ph sz="half" idx="1"/>
          </p:nvPr>
        </p:nvSpPr>
        <p:spPr>
          <a:xfrm>
            <a:off x="228600" y="1035612"/>
            <a:ext cx="5562600" cy="3458876"/>
          </a:xfrm>
        </p:spPr>
        <p:txBody>
          <a:bodyPr/>
          <a:lstStyle/>
          <a:p>
            <a:pPr>
              <a:spcBef>
                <a:spcPts val="408"/>
              </a:spcBef>
            </a:pPr>
            <a:r>
              <a:rPr lang="fr-FR" sz="1600" dirty="0">
                <a:latin typeface="Calibri" pitchFamily="34" charset="0"/>
              </a:rPr>
              <a:t>La première recommandation du Groupe consultatif technique régional (</a:t>
            </a:r>
            <a:r>
              <a:rPr lang="fr-FR" sz="1600" b="1" dirty="0">
                <a:latin typeface="Calibri" pitchFamily="34" charset="0"/>
              </a:rPr>
              <a:t>RITAG</a:t>
            </a:r>
            <a:r>
              <a:rPr lang="fr-FR" sz="1600" dirty="0">
                <a:latin typeface="Calibri" pitchFamily="34" charset="0"/>
              </a:rPr>
              <a:t>) sur l'EIR date de </a:t>
            </a:r>
            <a:r>
              <a:rPr lang="fr-FR" sz="1600" b="1" dirty="0">
                <a:latin typeface="Calibri" pitchFamily="34" charset="0"/>
              </a:rPr>
              <a:t>2009</a:t>
            </a:r>
            <a:r>
              <a:rPr lang="fr-FR" sz="1600" dirty="0">
                <a:latin typeface="Calibri" pitchFamily="34" charset="0"/>
              </a:rPr>
              <a:t>, dans le cadre de l'amélioration de la qualité des données et de l'augmentation de la couverture rougeole</a:t>
            </a:r>
          </a:p>
          <a:p>
            <a:pPr>
              <a:spcBef>
                <a:spcPts val="408"/>
              </a:spcBef>
            </a:pPr>
            <a:r>
              <a:rPr lang="fr-FR" sz="1600" dirty="0">
                <a:latin typeface="Calibri" pitchFamily="34" charset="0"/>
              </a:rPr>
              <a:t>Ateliers régionaux : 2011, 2013, 2016 pour partager les expériences + des ateliers plus récents ciblant des aspects spécifiques</a:t>
            </a:r>
          </a:p>
          <a:p>
            <a:pPr>
              <a:spcBef>
                <a:spcPts val="408"/>
              </a:spcBef>
            </a:pPr>
            <a:r>
              <a:rPr lang="fr-FR" sz="1600" dirty="0">
                <a:latin typeface="Calibri" pitchFamily="34" charset="0"/>
              </a:rPr>
              <a:t>Plusieurs </a:t>
            </a:r>
            <a:r>
              <a:rPr lang="fr-FR" sz="1600" b="1" dirty="0">
                <a:latin typeface="Calibri" pitchFamily="34" charset="0"/>
              </a:rPr>
              <a:t>visites d'étude interpays</a:t>
            </a:r>
          </a:p>
          <a:p>
            <a:pPr>
              <a:spcBef>
                <a:spcPts val="408"/>
              </a:spcBef>
            </a:pPr>
            <a:r>
              <a:rPr lang="fr-FR" sz="1600" dirty="0">
                <a:latin typeface="Calibri" pitchFamily="34" charset="0"/>
              </a:rPr>
              <a:t>Méthodologie d'évaluation (DQS Plus)</a:t>
            </a:r>
          </a:p>
          <a:p>
            <a:pPr>
              <a:spcBef>
                <a:spcPts val="408"/>
              </a:spcBef>
            </a:pPr>
            <a:r>
              <a:rPr lang="fr-FR" sz="1600" b="1" dirty="0">
                <a:latin typeface="Calibri" pitchFamily="34" charset="0"/>
              </a:rPr>
              <a:t>Orientations</a:t>
            </a:r>
            <a:r>
              <a:rPr lang="fr-FR" sz="1600" dirty="0">
                <a:latin typeface="Calibri" pitchFamily="34" charset="0"/>
              </a:rPr>
              <a:t> élaborées et disponibles </a:t>
            </a:r>
            <a:r>
              <a:rPr lang="en-US" sz="1200" dirty="0">
                <a:latin typeface="Calibri" pitchFamily="34" charset="0"/>
                <a:hlinkClick r:id="rId2"/>
              </a:rPr>
              <a:t>https://iris.paho.org/handle/10665.2/34957</a:t>
            </a:r>
            <a:r>
              <a:rPr lang="en-US" sz="1200" dirty="0">
                <a:latin typeface="Calibri" pitchFamily="34" charset="0"/>
              </a:rPr>
              <a:t> </a:t>
            </a:r>
            <a:endParaRPr lang="en-US" sz="1600" dirty="0">
              <a:latin typeface="Calibri" pitchFamily="34" charset="0"/>
            </a:endParaRPr>
          </a:p>
          <a:p>
            <a:pPr>
              <a:spcBef>
                <a:spcPts val="408"/>
              </a:spcBef>
            </a:pPr>
            <a:r>
              <a:rPr lang="fr-FR" sz="1600" dirty="0">
                <a:latin typeface="Calibri" pitchFamily="34" charset="0"/>
              </a:rPr>
              <a:t>L’accent est actuellement mis sur </a:t>
            </a:r>
          </a:p>
          <a:p>
            <a:pPr marL="0" indent="0">
              <a:spcBef>
                <a:spcPts val="408"/>
              </a:spcBef>
              <a:buNone/>
            </a:pPr>
            <a:r>
              <a:rPr lang="fr-FR" sz="1600" dirty="0">
                <a:latin typeface="Calibri" pitchFamily="34" charset="0"/>
              </a:rPr>
              <a:t>l’utilisation des données</a:t>
            </a:r>
            <a:endParaRPr lang="en-US" sz="1600" dirty="0">
              <a:latin typeface="Calibri" pitchFamily="34" charset="0"/>
            </a:endParaRPr>
          </a:p>
        </p:txBody>
      </p:sp>
      <p:pic>
        <p:nvPicPr>
          <p:cNvPr id="4" name="Content Placeholder 3">
            <a:extLst>
              <a:ext uri="{FF2B5EF4-FFF2-40B4-BE49-F238E27FC236}">
                <a16:creationId xmlns:a16="http://schemas.microsoft.com/office/drawing/2014/main" id="{3A885840-4BBB-450B-A5DB-C3E56C8FABB8}"/>
              </a:ext>
            </a:extLst>
          </p:cNvPr>
          <p:cNvPicPr>
            <a:picLocks noGrp="1" noChangeAspect="1"/>
          </p:cNvPicPr>
          <p:nvPr>
            <p:ph sz="half" idx="2"/>
          </p:nvPr>
        </p:nvPicPr>
        <p:blipFill>
          <a:blip r:embed="rId3"/>
          <a:stretch>
            <a:fillRect/>
          </a:stretch>
        </p:blipFill>
        <p:spPr>
          <a:xfrm>
            <a:off x="6400800" y="1035612"/>
            <a:ext cx="2663889" cy="3459163"/>
          </a:xfrm>
        </p:spPr>
      </p:pic>
      <p:pic>
        <p:nvPicPr>
          <p:cNvPr id="2050" name="Picture 2" descr="Thumbnail">
            <a:extLst>
              <a:ext uri="{FF2B5EF4-FFF2-40B4-BE49-F238E27FC236}">
                <a16:creationId xmlns:a16="http://schemas.microsoft.com/office/drawing/2014/main" id="{3A8FAA62-F940-447A-BAF9-1818A9ACD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800350"/>
            <a:ext cx="2133600" cy="1504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264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p:cNvSpPr>
            <a:spLocks noGrp="1"/>
          </p:cNvSpPr>
          <p:nvPr>
            <p:ph type="title"/>
          </p:nvPr>
        </p:nvSpPr>
        <p:spPr>
          <a:solidFill>
            <a:schemeClr val="tx2">
              <a:lumMod val="60000"/>
              <a:lumOff val="40000"/>
            </a:schemeClr>
          </a:solidFill>
        </p:spPr>
        <p:txBody>
          <a:bodyPr/>
          <a:lstStyle/>
          <a:p>
            <a:r>
              <a:rPr lang="en-US" dirty="0">
                <a:solidFill>
                  <a:schemeClr val="bg1"/>
                </a:solidFill>
              </a:rPr>
              <a:t>Definition d’un REV “Ideal” (</a:t>
            </a:r>
            <a:r>
              <a:rPr lang="en-US" dirty="0" err="1">
                <a:solidFill>
                  <a:schemeClr val="bg1"/>
                </a:solidFill>
              </a:rPr>
              <a:t>selon</a:t>
            </a:r>
            <a:r>
              <a:rPr lang="en-US" dirty="0">
                <a:solidFill>
                  <a:schemeClr val="bg1"/>
                </a:solidFill>
              </a:rPr>
              <a:t> PAHO)</a:t>
            </a:r>
          </a:p>
        </p:txBody>
      </p:sp>
      <p:graphicFrame>
        <p:nvGraphicFramePr>
          <p:cNvPr id="34" name="Diagram 3"/>
          <p:cNvGraphicFramePr/>
          <p:nvPr/>
        </p:nvGraphicFramePr>
        <p:xfrm>
          <a:off x="628646" y="1268019"/>
          <a:ext cx="7981953" cy="3914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3822811" y="4943748"/>
            <a:ext cx="1555234" cy="196977"/>
          </a:xfrm>
          <a:prstGeom prst="rect">
            <a:avLst/>
          </a:prstGeom>
          <a:noFill/>
        </p:spPr>
        <p:txBody>
          <a:bodyPr wrap="none" rtlCol="0">
            <a:spAutoFit/>
          </a:bodyPr>
          <a:lstStyle/>
          <a:p>
            <a:pPr marL="0" marR="0" lvl="0" indent="0" algn="l" defTabSz="621975" rtl="1" eaLnBrk="1" fontAlgn="base" latinLnBrk="0" hangingPunct="1">
              <a:lnSpc>
                <a:spcPct val="100000"/>
              </a:lnSpc>
              <a:spcBef>
                <a:spcPct val="0"/>
              </a:spcBef>
              <a:spcAft>
                <a:spcPct val="0"/>
              </a:spcAft>
              <a:buClrTx/>
              <a:buSzTx/>
              <a:buFontTx/>
              <a:buNone/>
              <a:tabLst/>
              <a:defRPr/>
            </a:pPr>
            <a:r>
              <a:rPr kumimoji="0" lang="en-GB" sz="680" b="1" i="0" u="none" strike="noStrike" kern="1200" cap="none" spc="0" normalizeH="0" baseline="0" noProof="0" dirty="0">
                <a:ln>
                  <a:noFill/>
                </a:ln>
                <a:solidFill>
                  <a:srgbClr val="000066"/>
                </a:solidFill>
                <a:effectLst/>
                <a:uLnTx/>
                <a:uFillTx/>
                <a:latin typeface="Arial" charset="0"/>
                <a:ea typeface="+mn-ea"/>
                <a:cs typeface="Arial" charset="0"/>
              </a:rPr>
              <a:t>Adapted from a PAHO slide 2017 </a:t>
            </a:r>
            <a:endParaRPr kumimoji="0" lang="en-US" sz="680" b="1" i="0" u="none" strike="noStrike" kern="1200" cap="none" spc="0" normalizeH="0" baseline="0" noProof="0" dirty="0">
              <a:ln>
                <a:noFill/>
              </a:ln>
              <a:solidFill>
                <a:srgbClr val="000066"/>
              </a:solidFill>
              <a:effectLst/>
              <a:uLnTx/>
              <a:uFillTx/>
              <a:latin typeface="Arial" charset="0"/>
              <a:ea typeface="+mn-ea"/>
              <a:cs typeface="Arial" charset="0"/>
            </a:endParaRPr>
          </a:p>
        </p:txBody>
      </p:sp>
    </p:spTree>
    <p:extLst>
      <p:ext uri="{BB962C8B-B14F-4D97-AF65-F5344CB8AC3E}">
        <p14:creationId xmlns:p14="http://schemas.microsoft.com/office/powerpoint/2010/main" val="3264464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269F3BE7-FDE8-1B7C-8DCD-BDCF3AE68225}"/>
              </a:ext>
            </a:extLst>
          </p:cNvPr>
          <p:cNvPicPr>
            <a:picLocks noChangeAspect="1"/>
          </p:cNvPicPr>
          <p:nvPr/>
        </p:nvPicPr>
        <p:blipFill>
          <a:blip r:embed="rId2"/>
          <a:srcRect l="26999" t="815" r="17914" b="1507"/>
          <a:stretch/>
        </p:blipFill>
        <p:spPr>
          <a:xfrm>
            <a:off x="4635513" y="693027"/>
            <a:ext cx="3571114" cy="4265194"/>
          </a:xfrm>
          <a:prstGeom prst="rect">
            <a:avLst/>
          </a:prstGeom>
        </p:spPr>
      </p:pic>
      <p:pic>
        <p:nvPicPr>
          <p:cNvPr id="18" name="Picture 17">
            <a:extLst>
              <a:ext uri="{FF2B5EF4-FFF2-40B4-BE49-F238E27FC236}">
                <a16:creationId xmlns:a16="http://schemas.microsoft.com/office/drawing/2014/main" id="{6C3AD164-D8E9-A95B-AE67-73D4CA9B537D}"/>
              </a:ext>
            </a:extLst>
          </p:cNvPr>
          <p:cNvPicPr>
            <a:picLocks noChangeAspect="1"/>
          </p:cNvPicPr>
          <p:nvPr/>
        </p:nvPicPr>
        <p:blipFill>
          <a:blip r:embed="rId3"/>
          <a:srcRect l="23574" t="1507" r="38684" b="5967"/>
          <a:stretch/>
        </p:blipFill>
        <p:spPr>
          <a:xfrm>
            <a:off x="392036" y="229831"/>
            <a:ext cx="3039783" cy="4871765"/>
          </a:xfrm>
          <a:prstGeom prst="rect">
            <a:avLst/>
          </a:prstGeom>
        </p:spPr>
      </p:pic>
      <p:sp>
        <p:nvSpPr>
          <p:cNvPr id="7" name="Rectangle 6">
            <a:extLst>
              <a:ext uri="{FF2B5EF4-FFF2-40B4-BE49-F238E27FC236}">
                <a16:creationId xmlns:a16="http://schemas.microsoft.com/office/drawing/2014/main" id="{4033AC67-95ED-0456-0DDD-C7870DCFBCBA}"/>
              </a:ext>
            </a:extLst>
          </p:cNvPr>
          <p:cNvSpPr/>
          <p:nvPr/>
        </p:nvSpPr>
        <p:spPr>
          <a:xfrm>
            <a:off x="297660" y="4271171"/>
            <a:ext cx="94376" cy="94376"/>
          </a:xfrm>
          <a:prstGeom prst="rect">
            <a:avLst/>
          </a:prstGeom>
          <a:solidFill>
            <a:srgbClr val="00E7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8" name="Rectangle 7">
            <a:extLst>
              <a:ext uri="{FF2B5EF4-FFF2-40B4-BE49-F238E27FC236}">
                <a16:creationId xmlns:a16="http://schemas.microsoft.com/office/drawing/2014/main" id="{D60DABE1-8DE6-16EF-3FCC-B0B7DDFE1C51}"/>
              </a:ext>
            </a:extLst>
          </p:cNvPr>
          <p:cNvSpPr/>
          <p:nvPr/>
        </p:nvSpPr>
        <p:spPr>
          <a:xfrm>
            <a:off x="297660" y="4589235"/>
            <a:ext cx="94376" cy="94376"/>
          </a:xfrm>
          <a:prstGeom prst="rect">
            <a:avLst/>
          </a:prstGeom>
          <a:solidFill>
            <a:srgbClr val="32BB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 name="Rectangle 8">
            <a:extLst>
              <a:ext uri="{FF2B5EF4-FFF2-40B4-BE49-F238E27FC236}">
                <a16:creationId xmlns:a16="http://schemas.microsoft.com/office/drawing/2014/main" id="{B36C0A69-E28A-9EE7-0943-04353C6C9CEF}"/>
              </a:ext>
            </a:extLst>
          </p:cNvPr>
          <p:cNvSpPr/>
          <p:nvPr/>
        </p:nvSpPr>
        <p:spPr>
          <a:xfrm>
            <a:off x="297660" y="4435891"/>
            <a:ext cx="94376" cy="94376"/>
          </a:xfrm>
          <a:prstGeom prst="rect">
            <a:avLst/>
          </a:prstGeom>
          <a:solidFill>
            <a:srgbClr val="AA00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0" name="TextBox 9">
            <a:extLst>
              <a:ext uri="{FF2B5EF4-FFF2-40B4-BE49-F238E27FC236}">
                <a16:creationId xmlns:a16="http://schemas.microsoft.com/office/drawing/2014/main" id="{2A8CC228-0EB4-644C-C178-9E481CFBD89A}"/>
              </a:ext>
            </a:extLst>
          </p:cNvPr>
          <p:cNvSpPr txBox="1"/>
          <p:nvPr/>
        </p:nvSpPr>
        <p:spPr>
          <a:xfrm>
            <a:off x="358368" y="4213346"/>
            <a:ext cx="1633781" cy="553998"/>
          </a:xfrm>
          <a:prstGeom prst="rect">
            <a:avLst/>
          </a:prstGeom>
          <a:noFill/>
        </p:spPr>
        <p:txBody>
          <a:bodyPr wrap="none" rtlCol="0">
            <a:spAutoFit/>
          </a:bodyPr>
          <a:lstStyle/>
          <a:p>
            <a:pPr defTabSz="685800"/>
            <a:r>
              <a:rPr lang="fr-FR" sz="1000" dirty="0">
                <a:solidFill>
                  <a:prstClr val="black"/>
                </a:solidFill>
                <a:latin typeface="Calibri" panose="020F0502020204030204"/>
              </a:rPr>
              <a:t>100% mis en œuvre</a:t>
            </a:r>
          </a:p>
          <a:p>
            <a:pPr defTabSz="685800"/>
            <a:r>
              <a:rPr lang="fr-FR" sz="1000" dirty="0">
                <a:solidFill>
                  <a:prstClr val="black"/>
                </a:solidFill>
                <a:latin typeface="Calibri" panose="020F0502020204030204"/>
              </a:rPr>
              <a:t>Partiellement mis en œuvre</a:t>
            </a:r>
          </a:p>
          <a:p>
            <a:pPr defTabSz="685800"/>
            <a:r>
              <a:rPr lang="fr-FR" sz="1000" dirty="0">
                <a:solidFill>
                  <a:prstClr val="black"/>
                </a:solidFill>
                <a:latin typeface="Calibri" panose="020F0502020204030204"/>
              </a:rPr>
              <a:t>En cours</a:t>
            </a:r>
            <a:endParaRPr lang="en-US" sz="1000" dirty="0">
              <a:solidFill>
                <a:prstClr val="black"/>
              </a:solidFill>
              <a:latin typeface="Calibri" panose="020F0502020204030204"/>
            </a:endParaRPr>
          </a:p>
        </p:txBody>
      </p:sp>
      <p:sp>
        <p:nvSpPr>
          <p:cNvPr id="11" name="TextBox 10">
            <a:extLst>
              <a:ext uri="{FF2B5EF4-FFF2-40B4-BE49-F238E27FC236}">
                <a16:creationId xmlns:a16="http://schemas.microsoft.com/office/drawing/2014/main" id="{533DCE74-910D-F47F-0F40-7C7064472A52}"/>
              </a:ext>
            </a:extLst>
          </p:cNvPr>
          <p:cNvSpPr txBox="1"/>
          <p:nvPr/>
        </p:nvSpPr>
        <p:spPr>
          <a:xfrm>
            <a:off x="146247" y="77543"/>
            <a:ext cx="8997753" cy="484748"/>
          </a:xfrm>
          <a:prstGeom prst="rect">
            <a:avLst/>
          </a:prstGeom>
          <a:noFill/>
        </p:spPr>
        <p:txBody>
          <a:bodyPr wrap="square" rtlCol="0">
            <a:spAutoFit/>
          </a:bodyPr>
          <a:lstStyle/>
          <a:p>
            <a:pPr defTabSz="685800"/>
            <a:r>
              <a:rPr lang="fr-FR" sz="2550" b="1" dirty="0">
                <a:solidFill>
                  <a:prstClr val="black"/>
                </a:solidFill>
                <a:latin typeface="Calibri" panose="020F0502020204030204"/>
              </a:rPr>
              <a:t>Statut des REV dans les Amériques, septembre 2024</a:t>
            </a:r>
            <a:endParaRPr lang="en-US" sz="2550" b="1" dirty="0">
              <a:solidFill>
                <a:prstClr val="black"/>
              </a:solidFill>
              <a:latin typeface="Calibri" panose="020F0502020204030204"/>
            </a:endParaRPr>
          </a:p>
        </p:txBody>
      </p:sp>
      <p:sp>
        <p:nvSpPr>
          <p:cNvPr id="12" name="Rectangle: Rounded Corners 11">
            <a:extLst>
              <a:ext uri="{FF2B5EF4-FFF2-40B4-BE49-F238E27FC236}">
                <a16:creationId xmlns:a16="http://schemas.microsoft.com/office/drawing/2014/main" id="{7BD243B5-172F-8737-04F4-846A63809971}"/>
              </a:ext>
            </a:extLst>
          </p:cNvPr>
          <p:cNvSpPr/>
          <p:nvPr/>
        </p:nvSpPr>
        <p:spPr>
          <a:xfrm>
            <a:off x="2727843" y="3178255"/>
            <a:ext cx="216568" cy="287336"/>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3" name="Rectangle: Rounded Corners 12">
            <a:extLst>
              <a:ext uri="{FF2B5EF4-FFF2-40B4-BE49-F238E27FC236}">
                <a16:creationId xmlns:a16="http://schemas.microsoft.com/office/drawing/2014/main" id="{100BBCF9-835D-6732-CDC5-B2B124BA2FC9}"/>
              </a:ext>
            </a:extLst>
          </p:cNvPr>
          <p:cNvSpPr/>
          <p:nvPr/>
        </p:nvSpPr>
        <p:spPr>
          <a:xfrm>
            <a:off x="4645123" y="691816"/>
            <a:ext cx="3571115" cy="4265194"/>
          </a:xfrm>
          <a:prstGeom prst="roundRect">
            <a:avLst>
              <a:gd name="adj" fmla="val 1951"/>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3" name="TextBox 22">
            <a:extLst>
              <a:ext uri="{FF2B5EF4-FFF2-40B4-BE49-F238E27FC236}">
                <a16:creationId xmlns:a16="http://schemas.microsoft.com/office/drawing/2014/main" id="{C54BD47F-5E8C-D2EC-C4B9-26B08AAB3AB5}"/>
              </a:ext>
            </a:extLst>
          </p:cNvPr>
          <p:cNvSpPr txBox="1"/>
          <p:nvPr/>
        </p:nvSpPr>
        <p:spPr>
          <a:xfrm>
            <a:off x="6958747" y="762684"/>
            <a:ext cx="470000" cy="184666"/>
          </a:xfrm>
          <a:prstGeom prst="rect">
            <a:avLst/>
          </a:prstGeom>
          <a:noFill/>
        </p:spPr>
        <p:txBody>
          <a:bodyPr wrap="none" rtlCol="0">
            <a:spAutoFit/>
          </a:bodyPr>
          <a:lstStyle/>
          <a:p>
            <a:pPr defTabSz="685800"/>
            <a:r>
              <a:rPr lang="en-US" sz="600" dirty="0">
                <a:solidFill>
                  <a:prstClr val="black"/>
                </a:solidFill>
                <a:latin typeface="Calibri" panose="020F0502020204030204"/>
              </a:rPr>
              <a:t>Bermuda</a:t>
            </a:r>
          </a:p>
        </p:txBody>
      </p:sp>
      <p:sp>
        <p:nvSpPr>
          <p:cNvPr id="24" name="TextBox 23">
            <a:extLst>
              <a:ext uri="{FF2B5EF4-FFF2-40B4-BE49-F238E27FC236}">
                <a16:creationId xmlns:a16="http://schemas.microsoft.com/office/drawing/2014/main" id="{1A8D575B-32EB-5963-7675-6C122336408F}"/>
              </a:ext>
            </a:extLst>
          </p:cNvPr>
          <p:cNvSpPr txBox="1"/>
          <p:nvPr/>
        </p:nvSpPr>
        <p:spPr>
          <a:xfrm>
            <a:off x="7965269" y="4179955"/>
            <a:ext cx="478016" cy="184666"/>
          </a:xfrm>
          <a:prstGeom prst="rect">
            <a:avLst/>
          </a:prstGeom>
          <a:noFill/>
        </p:spPr>
        <p:txBody>
          <a:bodyPr wrap="none" rtlCol="0">
            <a:spAutoFit/>
          </a:bodyPr>
          <a:lstStyle/>
          <a:p>
            <a:pPr defTabSz="685800"/>
            <a:r>
              <a:rPr lang="en-US" sz="600" dirty="0">
                <a:solidFill>
                  <a:prstClr val="black"/>
                </a:solidFill>
                <a:latin typeface="Calibri" panose="020F0502020204030204"/>
              </a:rPr>
              <a:t>Barbados</a:t>
            </a:r>
          </a:p>
        </p:txBody>
      </p:sp>
      <p:sp>
        <p:nvSpPr>
          <p:cNvPr id="25" name="TextBox 24">
            <a:extLst>
              <a:ext uri="{FF2B5EF4-FFF2-40B4-BE49-F238E27FC236}">
                <a16:creationId xmlns:a16="http://schemas.microsoft.com/office/drawing/2014/main" id="{50575BE7-8689-7C67-02AF-E95D6F0FB34B}"/>
              </a:ext>
            </a:extLst>
          </p:cNvPr>
          <p:cNvSpPr txBox="1"/>
          <p:nvPr/>
        </p:nvSpPr>
        <p:spPr>
          <a:xfrm>
            <a:off x="7915377" y="4633585"/>
            <a:ext cx="575799" cy="276999"/>
          </a:xfrm>
          <a:prstGeom prst="rect">
            <a:avLst/>
          </a:prstGeom>
          <a:noFill/>
        </p:spPr>
        <p:txBody>
          <a:bodyPr wrap="none" rtlCol="0">
            <a:spAutoFit/>
          </a:bodyPr>
          <a:lstStyle/>
          <a:p>
            <a:pPr defTabSz="685800"/>
            <a:r>
              <a:rPr lang="en-US" sz="600" dirty="0">
                <a:solidFill>
                  <a:prstClr val="black"/>
                </a:solidFill>
                <a:latin typeface="Calibri" panose="020F0502020204030204"/>
              </a:rPr>
              <a:t>Trinidad and</a:t>
            </a:r>
          </a:p>
          <a:p>
            <a:pPr defTabSz="685800"/>
            <a:r>
              <a:rPr lang="en-US" sz="600" dirty="0">
                <a:solidFill>
                  <a:prstClr val="black"/>
                </a:solidFill>
                <a:latin typeface="Calibri" panose="020F0502020204030204"/>
              </a:rPr>
              <a:t>Tobago</a:t>
            </a:r>
          </a:p>
        </p:txBody>
      </p:sp>
      <p:sp>
        <p:nvSpPr>
          <p:cNvPr id="26" name="TextBox 25">
            <a:extLst>
              <a:ext uri="{FF2B5EF4-FFF2-40B4-BE49-F238E27FC236}">
                <a16:creationId xmlns:a16="http://schemas.microsoft.com/office/drawing/2014/main" id="{B9AB595B-F33A-8D83-C31E-88AD58E755E4}"/>
              </a:ext>
            </a:extLst>
          </p:cNvPr>
          <p:cNvSpPr txBox="1"/>
          <p:nvPr/>
        </p:nvSpPr>
        <p:spPr>
          <a:xfrm>
            <a:off x="5815021" y="2596792"/>
            <a:ext cx="938077" cy="184666"/>
          </a:xfrm>
          <a:prstGeom prst="rect">
            <a:avLst/>
          </a:prstGeom>
          <a:noFill/>
        </p:spPr>
        <p:txBody>
          <a:bodyPr wrap="none" rtlCol="0">
            <a:spAutoFit/>
          </a:bodyPr>
          <a:lstStyle/>
          <a:p>
            <a:pPr defTabSz="685800"/>
            <a:r>
              <a:rPr lang="en-US" sz="600" dirty="0">
                <a:solidFill>
                  <a:prstClr val="black"/>
                </a:solidFill>
                <a:latin typeface="Calibri" panose="020F0502020204030204"/>
              </a:rPr>
              <a:t>Turks and Caicos Islands</a:t>
            </a:r>
          </a:p>
        </p:txBody>
      </p:sp>
      <p:sp>
        <p:nvSpPr>
          <p:cNvPr id="27" name="TextBox 26">
            <a:extLst>
              <a:ext uri="{FF2B5EF4-FFF2-40B4-BE49-F238E27FC236}">
                <a16:creationId xmlns:a16="http://schemas.microsoft.com/office/drawing/2014/main" id="{952F35EE-DE46-571C-6FA1-D006EACA21C2}"/>
              </a:ext>
            </a:extLst>
          </p:cNvPr>
          <p:cNvSpPr txBox="1"/>
          <p:nvPr/>
        </p:nvSpPr>
        <p:spPr>
          <a:xfrm>
            <a:off x="7006441" y="3184270"/>
            <a:ext cx="817853" cy="184666"/>
          </a:xfrm>
          <a:prstGeom prst="rect">
            <a:avLst/>
          </a:prstGeom>
          <a:noFill/>
        </p:spPr>
        <p:txBody>
          <a:bodyPr wrap="none" rtlCol="0">
            <a:spAutoFit/>
          </a:bodyPr>
          <a:lstStyle/>
          <a:p>
            <a:pPr defTabSz="685800"/>
            <a:r>
              <a:rPr lang="en-US" sz="600" dirty="0">
                <a:solidFill>
                  <a:prstClr val="black"/>
                </a:solidFill>
                <a:latin typeface="Calibri" panose="020F0502020204030204"/>
              </a:rPr>
              <a:t>British Virgin Islands</a:t>
            </a:r>
          </a:p>
        </p:txBody>
      </p:sp>
      <p:sp>
        <p:nvSpPr>
          <p:cNvPr id="28" name="TextBox 27">
            <a:extLst>
              <a:ext uri="{FF2B5EF4-FFF2-40B4-BE49-F238E27FC236}">
                <a16:creationId xmlns:a16="http://schemas.microsoft.com/office/drawing/2014/main" id="{53E9475C-23BE-9DE4-FBFE-F45947C7181B}"/>
              </a:ext>
            </a:extLst>
          </p:cNvPr>
          <p:cNvSpPr txBox="1"/>
          <p:nvPr/>
        </p:nvSpPr>
        <p:spPr>
          <a:xfrm>
            <a:off x="6925594" y="3569821"/>
            <a:ext cx="764614" cy="184666"/>
          </a:xfrm>
          <a:prstGeom prst="rect">
            <a:avLst/>
          </a:prstGeom>
          <a:noFill/>
        </p:spPr>
        <p:txBody>
          <a:bodyPr wrap="square" rtlCol="0">
            <a:spAutoFit/>
          </a:bodyPr>
          <a:lstStyle/>
          <a:p>
            <a:pPr defTabSz="685800"/>
            <a:r>
              <a:rPr lang="en-US" sz="600" dirty="0">
                <a:solidFill>
                  <a:prstClr val="black"/>
                </a:solidFill>
                <a:latin typeface="Calibri" panose="020F0502020204030204"/>
              </a:rPr>
              <a:t>St. Kitts and Nevis</a:t>
            </a:r>
          </a:p>
        </p:txBody>
      </p:sp>
      <p:sp>
        <p:nvSpPr>
          <p:cNvPr id="30" name="TextBox 29">
            <a:extLst>
              <a:ext uri="{FF2B5EF4-FFF2-40B4-BE49-F238E27FC236}">
                <a16:creationId xmlns:a16="http://schemas.microsoft.com/office/drawing/2014/main" id="{8FFDC62A-758F-E6EB-EF15-C08DA52038C7}"/>
              </a:ext>
            </a:extLst>
          </p:cNvPr>
          <p:cNvSpPr txBox="1"/>
          <p:nvPr/>
        </p:nvSpPr>
        <p:spPr>
          <a:xfrm>
            <a:off x="7457507" y="4523053"/>
            <a:ext cx="452368" cy="184666"/>
          </a:xfrm>
          <a:prstGeom prst="rect">
            <a:avLst/>
          </a:prstGeom>
          <a:noFill/>
        </p:spPr>
        <p:txBody>
          <a:bodyPr wrap="none" rtlCol="0">
            <a:spAutoFit/>
          </a:bodyPr>
          <a:lstStyle/>
          <a:p>
            <a:pPr defTabSz="685800"/>
            <a:r>
              <a:rPr lang="en-US" sz="600" dirty="0">
                <a:solidFill>
                  <a:prstClr val="black"/>
                </a:solidFill>
                <a:latin typeface="Calibri" panose="020F0502020204030204"/>
              </a:rPr>
              <a:t>Grenada</a:t>
            </a:r>
          </a:p>
        </p:txBody>
      </p:sp>
      <p:sp>
        <p:nvSpPr>
          <p:cNvPr id="20" name="TextBox 19">
            <a:extLst>
              <a:ext uri="{FF2B5EF4-FFF2-40B4-BE49-F238E27FC236}">
                <a16:creationId xmlns:a16="http://schemas.microsoft.com/office/drawing/2014/main" id="{21A292EF-EBA6-A6DE-F283-D6766E29257F}"/>
              </a:ext>
            </a:extLst>
          </p:cNvPr>
          <p:cNvSpPr txBox="1"/>
          <p:nvPr/>
        </p:nvSpPr>
        <p:spPr>
          <a:xfrm>
            <a:off x="7226643" y="3668493"/>
            <a:ext cx="638668" cy="184666"/>
          </a:xfrm>
          <a:prstGeom prst="rect">
            <a:avLst/>
          </a:prstGeom>
          <a:noFill/>
        </p:spPr>
        <p:txBody>
          <a:bodyPr wrap="square" rtlCol="0">
            <a:spAutoFit/>
          </a:bodyPr>
          <a:lstStyle/>
          <a:p>
            <a:pPr defTabSz="685800"/>
            <a:r>
              <a:rPr lang="en-US" sz="600" dirty="0">
                <a:solidFill>
                  <a:prstClr val="black"/>
                </a:solidFill>
                <a:latin typeface="Calibri" panose="020F0502020204030204"/>
              </a:rPr>
              <a:t>Montserrat</a:t>
            </a:r>
          </a:p>
        </p:txBody>
      </p:sp>
      <p:cxnSp>
        <p:nvCxnSpPr>
          <p:cNvPr id="3" name="Conector recto 2">
            <a:extLst>
              <a:ext uri="{FF2B5EF4-FFF2-40B4-BE49-F238E27FC236}">
                <a16:creationId xmlns:a16="http://schemas.microsoft.com/office/drawing/2014/main" id="{F309CCDB-0C2F-C63A-00F3-8023C61B6C21}"/>
              </a:ext>
            </a:extLst>
          </p:cNvPr>
          <p:cNvCxnSpPr>
            <a:cxnSpLocks/>
            <a:stCxn id="12" idx="0"/>
          </p:cNvCxnSpPr>
          <p:nvPr/>
        </p:nvCxnSpPr>
        <p:spPr>
          <a:xfrm flipV="1">
            <a:off x="2836128" y="711075"/>
            <a:ext cx="1847780" cy="2467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ector recto 5">
            <a:extLst>
              <a:ext uri="{FF2B5EF4-FFF2-40B4-BE49-F238E27FC236}">
                <a16:creationId xmlns:a16="http://schemas.microsoft.com/office/drawing/2014/main" id="{E56A04BE-9C95-5489-0E69-8102DF3793D0}"/>
              </a:ext>
            </a:extLst>
          </p:cNvPr>
          <p:cNvCxnSpPr>
            <a:cxnSpLocks/>
          </p:cNvCxnSpPr>
          <p:nvPr/>
        </p:nvCxnSpPr>
        <p:spPr>
          <a:xfrm>
            <a:off x="2839453" y="3488441"/>
            <a:ext cx="1816371" cy="1425228"/>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E97949A-44AB-B88D-DFFE-FCCEE81D8A8E}"/>
              </a:ext>
            </a:extLst>
          </p:cNvPr>
          <p:cNvSpPr txBox="1"/>
          <p:nvPr/>
        </p:nvSpPr>
        <p:spPr>
          <a:xfrm>
            <a:off x="6349631" y="4344418"/>
            <a:ext cx="439544" cy="184666"/>
          </a:xfrm>
          <a:prstGeom prst="rect">
            <a:avLst/>
          </a:prstGeom>
          <a:noFill/>
        </p:spPr>
        <p:txBody>
          <a:bodyPr wrap="none" rtlCol="0">
            <a:spAutoFit/>
          </a:bodyPr>
          <a:lstStyle/>
          <a:p>
            <a:pPr defTabSz="685800"/>
            <a:r>
              <a:rPr lang="en-US" sz="600" dirty="0">
                <a:solidFill>
                  <a:prstClr val="black"/>
                </a:solidFill>
                <a:latin typeface="Calibri" panose="020F0502020204030204"/>
              </a:rPr>
              <a:t>Curaçao</a:t>
            </a:r>
          </a:p>
        </p:txBody>
      </p:sp>
      <p:sp>
        <p:nvSpPr>
          <p:cNvPr id="38" name="TextBox 37">
            <a:extLst>
              <a:ext uri="{FF2B5EF4-FFF2-40B4-BE49-F238E27FC236}">
                <a16:creationId xmlns:a16="http://schemas.microsoft.com/office/drawing/2014/main" id="{A3AA692F-73F7-2A3E-0627-DF0362E098C4}"/>
              </a:ext>
            </a:extLst>
          </p:cNvPr>
          <p:cNvSpPr txBox="1"/>
          <p:nvPr/>
        </p:nvSpPr>
        <p:spPr>
          <a:xfrm>
            <a:off x="7383948" y="3861300"/>
            <a:ext cx="478016" cy="184666"/>
          </a:xfrm>
          <a:prstGeom prst="rect">
            <a:avLst/>
          </a:prstGeom>
          <a:noFill/>
        </p:spPr>
        <p:txBody>
          <a:bodyPr wrap="none" rtlCol="0">
            <a:spAutoFit/>
          </a:bodyPr>
          <a:lstStyle/>
          <a:p>
            <a:pPr defTabSz="685800"/>
            <a:r>
              <a:rPr lang="en-US" sz="600" dirty="0">
                <a:solidFill>
                  <a:prstClr val="black"/>
                </a:solidFill>
                <a:latin typeface="Calibri" panose="020F0502020204030204"/>
              </a:rPr>
              <a:t>Dominica</a:t>
            </a:r>
          </a:p>
        </p:txBody>
      </p:sp>
      <p:sp>
        <p:nvSpPr>
          <p:cNvPr id="2" name="TextBox 1">
            <a:extLst>
              <a:ext uri="{FF2B5EF4-FFF2-40B4-BE49-F238E27FC236}">
                <a16:creationId xmlns:a16="http://schemas.microsoft.com/office/drawing/2014/main" id="{A00A2A9F-A57B-4599-9282-4DE8EAF3A8BE}"/>
              </a:ext>
            </a:extLst>
          </p:cNvPr>
          <p:cNvSpPr txBox="1"/>
          <p:nvPr/>
        </p:nvSpPr>
        <p:spPr>
          <a:xfrm>
            <a:off x="5791200" y="590550"/>
            <a:ext cx="3496393" cy="2062103"/>
          </a:xfrm>
          <a:prstGeom prst="rect">
            <a:avLst/>
          </a:prstGeom>
          <a:solidFill>
            <a:schemeClr val="bg1"/>
          </a:solidFill>
          <a:ln>
            <a:solidFill>
              <a:schemeClr val="tx1"/>
            </a:solidFill>
          </a:ln>
        </p:spPr>
        <p:txBody>
          <a:bodyPr wrap="square" rtlCol="0">
            <a:spAutoFit/>
          </a:bodyPr>
          <a:lstStyle/>
          <a:p>
            <a:r>
              <a:rPr lang="fr-BE" sz="1600" dirty="0"/>
              <a:t>Premiers REV dans les Amériques :</a:t>
            </a:r>
          </a:p>
          <a:p>
            <a:pPr marL="285750" indent="-285750">
              <a:buFont typeface="Arial" panose="020B0604020202020204" pitchFamily="34" charset="0"/>
              <a:buChar char="•"/>
            </a:pPr>
            <a:r>
              <a:rPr lang="fr-BE" sz="1600" dirty="0"/>
              <a:t>Uruguay 1987*</a:t>
            </a:r>
          </a:p>
          <a:p>
            <a:pPr marL="285750" indent="-285750">
              <a:buFont typeface="Arial" panose="020B0604020202020204" pitchFamily="34" charset="0"/>
              <a:buChar char="•"/>
            </a:pPr>
            <a:r>
              <a:rPr lang="fr-BE" sz="1600" dirty="0"/>
              <a:t>Mexique 1998*</a:t>
            </a:r>
          </a:p>
          <a:p>
            <a:pPr marL="285750" indent="-285750">
              <a:buFont typeface="Arial" panose="020B0604020202020204" pitchFamily="34" charset="0"/>
              <a:buChar char="•"/>
            </a:pPr>
            <a:r>
              <a:rPr lang="fr-BE" sz="1600" dirty="0"/>
              <a:t>États-Unis – divers États à partir de 1990</a:t>
            </a:r>
          </a:p>
          <a:p>
            <a:pPr marL="285750" indent="-285750">
              <a:buFont typeface="Arial" panose="020B0604020202020204" pitchFamily="34" charset="0"/>
              <a:buChar char="•"/>
            </a:pPr>
            <a:r>
              <a:rPr lang="fr-BE" sz="1600" dirty="0"/>
              <a:t>Autres REV infranationaux, exemple Bogota, Colombia 2003</a:t>
            </a:r>
          </a:p>
          <a:p>
            <a:r>
              <a:rPr lang="fr-BE" sz="1600" dirty="0"/>
              <a:t>* </a:t>
            </a:r>
            <a:r>
              <a:rPr lang="fr-BE" sz="1200" dirty="0"/>
              <a:t>RVE d'origine abandonné</a:t>
            </a:r>
            <a:endParaRPr lang="fr-BE" sz="1600" dirty="0"/>
          </a:p>
        </p:txBody>
      </p:sp>
      <p:sp>
        <p:nvSpPr>
          <p:cNvPr id="4" name="TextBox 3">
            <a:extLst>
              <a:ext uri="{FF2B5EF4-FFF2-40B4-BE49-F238E27FC236}">
                <a16:creationId xmlns:a16="http://schemas.microsoft.com/office/drawing/2014/main" id="{3EDC84C5-CFF0-4F35-A45C-E8E643CA53B8}"/>
              </a:ext>
            </a:extLst>
          </p:cNvPr>
          <p:cNvSpPr txBox="1"/>
          <p:nvPr/>
        </p:nvSpPr>
        <p:spPr>
          <a:xfrm>
            <a:off x="152400" y="4857750"/>
            <a:ext cx="3175549" cy="307777"/>
          </a:xfrm>
          <a:prstGeom prst="rect">
            <a:avLst/>
          </a:prstGeom>
          <a:noFill/>
        </p:spPr>
        <p:txBody>
          <a:bodyPr wrap="none" rtlCol="0">
            <a:spAutoFit/>
          </a:bodyPr>
          <a:lstStyle/>
          <a:p>
            <a:r>
              <a:rPr lang="fr-FR" sz="1400" dirty="0"/>
              <a:t>Les RVE au Canada varient par juridiction</a:t>
            </a:r>
            <a:endParaRPr lang="en-US" sz="1400" dirty="0"/>
          </a:p>
        </p:txBody>
      </p:sp>
    </p:spTree>
    <p:extLst>
      <p:ext uri="{BB962C8B-B14F-4D97-AF65-F5344CB8AC3E}">
        <p14:creationId xmlns:p14="http://schemas.microsoft.com/office/powerpoint/2010/main" val="3643172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282914850"/>
              </p:ext>
            </p:extLst>
          </p:nvPr>
        </p:nvGraphicFramePr>
        <p:xfrm>
          <a:off x="2830821" y="895350"/>
          <a:ext cx="2855028" cy="4298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val="2262525186"/>
              </p:ext>
            </p:extLst>
          </p:nvPr>
        </p:nvGraphicFramePr>
        <p:xfrm>
          <a:off x="5685849" y="859631"/>
          <a:ext cx="3005516" cy="42981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8" name="TextBox 17"/>
          <p:cNvSpPr txBox="1"/>
          <p:nvPr/>
        </p:nvSpPr>
        <p:spPr>
          <a:xfrm>
            <a:off x="4781751" y="4938824"/>
            <a:ext cx="1119217" cy="184666"/>
          </a:xfrm>
          <a:prstGeom prst="rect">
            <a:avLst/>
          </a:prstGeom>
          <a:noFill/>
        </p:spPr>
        <p:txBody>
          <a:bodyPr wrap="none" rtlCol="0">
            <a:spAutoFit/>
          </a:bodyPr>
          <a:lstStyle/>
          <a:p>
            <a:pPr marL="0" marR="0" lvl="0" indent="0" algn="l" defTabSz="621975" rtl="1" eaLnBrk="1" fontAlgn="base" latinLnBrk="0" hangingPunct="1">
              <a:lnSpc>
                <a:spcPct val="100000"/>
              </a:lnSpc>
              <a:spcBef>
                <a:spcPct val="0"/>
              </a:spcBef>
              <a:spcAft>
                <a:spcPct val="0"/>
              </a:spcAft>
              <a:buClrTx/>
              <a:buSzTx/>
              <a:buFontTx/>
              <a:buNone/>
              <a:tabLst/>
              <a:defRPr/>
            </a:pPr>
            <a:r>
              <a:rPr kumimoji="0" lang="en-GB" sz="600" b="1" i="0" u="none" strike="noStrike" kern="1200" cap="none" spc="0" normalizeH="0" baseline="0" noProof="0" dirty="0">
                <a:ln>
                  <a:noFill/>
                </a:ln>
                <a:solidFill>
                  <a:srgbClr val="000066"/>
                </a:solidFill>
                <a:effectLst/>
                <a:uLnTx/>
                <a:uFillTx/>
                <a:latin typeface="Arial" charset="0"/>
                <a:ea typeface="+mn-ea"/>
                <a:cs typeface="Arial" charset="0"/>
              </a:rPr>
              <a:t>Slide adapted from PAHO</a:t>
            </a:r>
            <a:endParaRPr kumimoji="0" lang="en-US" sz="600" b="1" i="0" u="none" strike="noStrike" kern="1200" cap="none" spc="0" normalizeH="0" baseline="0" noProof="0" dirty="0">
              <a:ln>
                <a:noFill/>
              </a:ln>
              <a:solidFill>
                <a:srgbClr val="000066"/>
              </a:solidFill>
              <a:effectLst/>
              <a:uLnTx/>
              <a:uFillTx/>
              <a:latin typeface="Arial" charset="0"/>
              <a:ea typeface="+mn-ea"/>
              <a:cs typeface="Arial" charset="0"/>
            </a:endParaRPr>
          </a:p>
        </p:txBody>
      </p:sp>
      <p:sp>
        <p:nvSpPr>
          <p:cNvPr id="6" name="Title 5">
            <a:extLst>
              <a:ext uri="{FF2B5EF4-FFF2-40B4-BE49-F238E27FC236}">
                <a16:creationId xmlns:a16="http://schemas.microsoft.com/office/drawing/2014/main" id="{B84DADC3-4A36-4D02-B126-46AE7BADB3A4}"/>
              </a:ext>
            </a:extLst>
          </p:cNvPr>
          <p:cNvSpPr>
            <a:spLocks noGrp="1"/>
          </p:cNvSpPr>
          <p:nvPr>
            <p:ph type="title"/>
          </p:nvPr>
        </p:nvSpPr>
        <p:spPr>
          <a:xfrm>
            <a:off x="1371600" y="157879"/>
            <a:ext cx="6337365" cy="994173"/>
          </a:xfrm>
        </p:spPr>
        <p:txBody>
          <a:bodyPr vert="horz" lIns="62201" tIns="31101" rIns="62201" bIns="31101" rtlCol="0" anchor="ctr">
            <a:normAutofit/>
          </a:bodyPr>
          <a:lstStyle/>
          <a:p>
            <a:r>
              <a:rPr lang="fr-FR" b="1" dirty="0">
                <a:solidFill>
                  <a:srgbClr val="000066"/>
                </a:solidFill>
                <a:latin typeface="Arial" panose="020B0604020202020204" pitchFamily="34" charset="0"/>
                <a:cs typeface="Arial" panose="020B0604020202020204" pitchFamily="34" charset="0"/>
              </a:rPr>
              <a:t>Facteurs importants à prendre en compte – Leçons apprises</a:t>
            </a:r>
            <a:endParaRPr lang="en-US" b="1" dirty="0">
              <a:solidFill>
                <a:srgbClr val="000066"/>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0CC226A-841A-47EB-B65C-A0E2510326D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73698" y="1054990"/>
            <a:ext cx="2211028" cy="1326965"/>
          </a:xfrm>
          <a:prstGeom prst="rect">
            <a:avLst/>
          </a:prstGeom>
        </p:spPr>
      </p:pic>
      <p:pic>
        <p:nvPicPr>
          <p:cNvPr id="2050" name="Picture 2" descr="Thumbnail">
            <a:extLst>
              <a:ext uri="{FF2B5EF4-FFF2-40B4-BE49-F238E27FC236}">
                <a16:creationId xmlns:a16="http://schemas.microsoft.com/office/drawing/2014/main" id="{D1C9A74E-3F70-4EA9-8207-75660D41DF69}"/>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52635" y="3615355"/>
            <a:ext cx="2211029" cy="13369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of front cover">
            <a:extLst>
              <a:ext uri="{FF2B5EF4-FFF2-40B4-BE49-F238E27FC236}">
                <a16:creationId xmlns:a16="http://schemas.microsoft.com/office/drawing/2014/main" id="{A872AFDA-3560-446C-879C-634F7F15DB20}"/>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021234" y="3712349"/>
            <a:ext cx="971898" cy="138657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CDE34D57-4364-428D-BF3D-8CC55CCDFFE2}"/>
              </a:ext>
            </a:extLst>
          </p:cNvPr>
          <p:cNvGrpSpPr/>
          <p:nvPr/>
        </p:nvGrpSpPr>
        <p:grpSpPr>
          <a:xfrm>
            <a:off x="1340916" y="2080135"/>
            <a:ext cx="1757121" cy="1486723"/>
            <a:chOff x="4768625" y="4500039"/>
            <a:chExt cx="2625755" cy="2221685"/>
          </a:xfrm>
        </p:grpSpPr>
        <p:pic>
          <p:nvPicPr>
            <p:cNvPr id="9" name="Picture 8">
              <a:extLst>
                <a:ext uri="{FF2B5EF4-FFF2-40B4-BE49-F238E27FC236}">
                  <a16:creationId xmlns:a16="http://schemas.microsoft.com/office/drawing/2014/main" id="{1D883E26-D68C-4C15-99A7-EBE4730D7F24}"/>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4768625" y="4500039"/>
              <a:ext cx="2353581" cy="2053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21462312-5D8D-43F2-A51F-E4A20A39CB16}"/>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935543" y="5164458"/>
              <a:ext cx="2458837" cy="1557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90163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Principaux obstacles à la mise en œuvre d'un REV</a:t>
            </a:r>
            <a:endParaRPr lang="en-US" dirty="0"/>
          </a:p>
        </p:txBody>
      </p:sp>
      <p:sp>
        <p:nvSpPr>
          <p:cNvPr id="7" name="Content Placeholder 6"/>
          <p:cNvSpPr>
            <a:spLocks noGrp="1"/>
          </p:cNvSpPr>
          <p:nvPr>
            <p:ph idx="1"/>
          </p:nvPr>
        </p:nvSpPr>
        <p:spPr>
          <a:xfrm>
            <a:off x="228600" y="1004511"/>
            <a:ext cx="4536671" cy="3458877"/>
          </a:xfrm>
        </p:spPr>
        <p:txBody>
          <a:bodyPr/>
          <a:lstStyle/>
          <a:p>
            <a:pPr>
              <a:spcBef>
                <a:spcPts val="400"/>
              </a:spcBef>
            </a:pPr>
            <a:r>
              <a:rPr lang="fr-FR" sz="1632" dirty="0"/>
              <a:t>Manque d'infrastructures</a:t>
            </a:r>
          </a:p>
          <a:p>
            <a:pPr>
              <a:spcBef>
                <a:spcPts val="400"/>
              </a:spcBef>
            </a:pPr>
            <a:r>
              <a:rPr lang="fr-FR" sz="1632" dirty="0"/>
              <a:t>Technologie inappropriée</a:t>
            </a:r>
          </a:p>
          <a:p>
            <a:pPr>
              <a:spcBef>
                <a:spcPts val="400"/>
              </a:spcBef>
            </a:pPr>
            <a:r>
              <a:rPr lang="fr-FR" sz="1632" dirty="0"/>
              <a:t>Coût de mise en œuvre</a:t>
            </a:r>
          </a:p>
          <a:p>
            <a:pPr>
              <a:spcBef>
                <a:spcPts val="400"/>
              </a:spcBef>
            </a:pPr>
            <a:r>
              <a:rPr lang="fr-FR" sz="1632" dirty="0"/>
              <a:t>Manque de soutien informatique et RH</a:t>
            </a:r>
          </a:p>
          <a:p>
            <a:pPr>
              <a:spcBef>
                <a:spcPts val="400"/>
              </a:spcBef>
            </a:pPr>
            <a:r>
              <a:rPr lang="fr-FR" sz="1632" dirty="0"/>
              <a:t>Conception centrée sur l'humain ne pas utilisée et professionnels de santé mécontents</a:t>
            </a:r>
          </a:p>
          <a:p>
            <a:pPr>
              <a:spcBef>
                <a:spcPts val="400"/>
              </a:spcBef>
            </a:pPr>
            <a:r>
              <a:rPr lang="fr-FR" sz="1632" dirty="0"/>
              <a:t>Pas de financement durable</a:t>
            </a:r>
          </a:p>
          <a:p>
            <a:pPr>
              <a:spcBef>
                <a:spcPts val="400"/>
              </a:spcBef>
            </a:pPr>
            <a:r>
              <a:rPr lang="fr-FR" sz="1632" dirty="0"/>
              <a:t>Problèmes de gouvernance</a:t>
            </a:r>
          </a:p>
          <a:p>
            <a:pPr>
              <a:spcBef>
                <a:spcPts val="400"/>
              </a:spcBef>
            </a:pPr>
            <a:r>
              <a:rPr lang="fr-FR" sz="1632" dirty="0"/>
              <a:t>Manque de stratégie de santé électronique</a:t>
            </a:r>
          </a:p>
          <a:p>
            <a:pPr>
              <a:spcBef>
                <a:spcPts val="400"/>
              </a:spcBef>
            </a:pPr>
            <a:r>
              <a:rPr lang="fr-FR" sz="1632" dirty="0"/>
              <a:t>Manque de cadre juridique/</a:t>
            </a:r>
            <a:r>
              <a:rPr lang="fr-FR" sz="1632" dirty="0" err="1"/>
              <a:t>legislative</a:t>
            </a:r>
            <a:endParaRPr lang="fr-FR" sz="1632" dirty="0"/>
          </a:p>
          <a:p>
            <a:pPr>
              <a:spcBef>
                <a:spcPts val="400"/>
              </a:spcBef>
            </a:pPr>
            <a:r>
              <a:rPr lang="fr-FR" sz="1632" dirty="0"/>
              <a:t>Acceptabilité (parents)</a:t>
            </a:r>
          </a:p>
          <a:p>
            <a:pPr>
              <a:spcBef>
                <a:spcPts val="400"/>
              </a:spcBef>
            </a:pPr>
            <a:r>
              <a:rPr lang="fr-FR" sz="1632" dirty="0"/>
              <a:t>Acceptabilité (prestataires)</a:t>
            </a:r>
            <a:endParaRPr lang="en-US" sz="1632" dirty="0"/>
          </a:p>
        </p:txBody>
      </p:sp>
      <p:sp>
        <p:nvSpPr>
          <p:cNvPr id="8" name="Left-Right Arrow 7"/>
          <p:cNvSpPr/>
          <p:nvPr/>
        </p:nvSpPr>
        <p:spPr bwMode="auto">
          <a:xfrm rot="5400000">
            <a:off x="3534463" y="2795950"/>
            <a:ext cx="3019666" cy="132866"/>
          </a:xfrm>
          <a:prstGeom prst="leftRightArrow">
            <a:avLst/>
          </a:prstGeom>
          <a:gradFill flip="none" rotWithShape="1">
            <a:gsLst>
              <a:gs pos="0">
                <a:schemeClr val="accent2">
                  <a:lumMod val="50000"/>
                </a:schemeClr>
              </a:gs>
              <a:gs pos="50000">
                <a:srgbClr val="9CB86E"/>
              </a:gs>
              <a:gs pos="100000">
                <a:srgbClr val="156B13"/>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vert="horz" wrap="square" lIns="62201" tIns="31101" rIns="62201" bIns="31101" numCol="1" rtlCol="0" anchor="t" anchorCtr="0" compatLnSpc="1">
            <a:prstTxWarp prst="textNoShape">
              <a:avLst/>
            </a:prstTxWarp>
          </a:bodyPr>
          <a:lstStyle/>
          <a:p>
            <a:pPr marL="0" marR="0" lvl="0" indent="0" algn="l" defTabSz="709440" rtl="1" eaLnBrk="1" fontAlgn="base" latinLnBrk="0" hangingPunct="1">
              <a:lnSpc>
                <a:spcPct val="100000"/>
              </a:lnSpc>
              <a:spcBef>
                <a:spcPct val="0"/>
              </a:spcBef>
              <a:spcAft>
                <a:spcPct val="0"/>
              </a:spcAft>
              <a:buClrTx/>
              <a:buSzTx/>
              <a:buFontTx/>
              <a:buNone/>
              <a:tabLst/>
              <a:defRPr/>
            </a:pPr>
            <a:endParaRPr kumimoji="0" lang="en-GB" sz="2653" b="1" i="0" u="none" strike="noStrike" kern="1200" cap="none" spc="0" normalizeH="0" baseline="0" noProof="0">
              <a:ln>
                <a:noFill/>
              </a:ln>
              <a:solidFill>
                <a:srgbClr val="000066"/>
              </a:solidFill>
              <a:effectLst/>
              <a:uLnTx/>
              <a:uFillTx/>
              <a:latin typeface="Arial" charset="0"/>
              <a:ea typeface="+mn-ea"/>
              <a:cs typeface="Arial" charset="0"/>
            </a:endParaRPr>
          </a:p>
        </p:txBody>
      </p:sp>
      <p:sp>
        <p:nvSpPr>
          <p:cNvPr id="9" name="TextBox 8"/>
          <p:cNvSpPr txBox="1"/>
          <p:nvPr/>
        </p:nvSpPr>
        <p:spPr>
          <a:xfrm>
            <a:off x="3810000" y="917841"/>
            <a:ext cx="2556480" cy="510909"/>
          </a:xfrm>
          <a:prstGeom prst="rect">
            <a:avLst/>
          </a:prstGeom>
          <a:noFill/>
        </p:spPr>
        <p:txBody>
          <a:bodyPr wrap="square" rtlCol="0">
            <a:spAutoFit/>
          </a:bodyPr>
          <a:lstStyle/>
          <a:p>
            <a:pPr marL="0" marR="0" lvl="0" indent="0" algn="l" defTabSz="621975" rtl="1" eaLnBrk="1" fontAlgn="base" latinLnBrk="0" hangingPunct="1">
              <a:lnSpc>
                <a:spcPct val="100000"/>
              </a:lnSpc>
              <a:spcBef>
                <a:spcPct val="0"/>
              </a:spcBef>
              <a:spcAft>
                <a:spcPct val="0"/>
              </a:spcAft>
              <a:buClrTx/>
              <a:buSzTx/>
              <a:buFontTx/>
              <a:buNone/>
              <a:tabLst/>
              <a:defRPr/>
            </a:pPr>
            <a:r>
              <a:rPr kumimoji="0" lang="fr-FR" sz="1360" b="0" i="0" u="none" strike="noStrike" kern="1200" cap="none" spc="0" normalizeH="0" baseline="0" noProof="0" dirty="0">
                <a:ln>
                  <a:noFill/>
                </a:ln>
                <a:solidFill>
                  <a:srgbClr val="000066"/>
                </a:solidFill>
                <a:effectLst/>
                <a:uLnTx/>
                <a:uFillTx/>
                <a:latin typeface="Arial" charset="0"/>
                <a:ea typeface="+mn-ea"/>
                <a:cs typeface="Arial" charset="0"/>
              </a:rPr>
              <a:t>Plus pertinent dans les pays à faible revenu</a:t>
            </a:r>
            <a:endParaRPr kumimoji="0" lang="en-US" sz="1360" b="0" i="0" u="none" strike="noStrike" kern="1200" cap="none" spc="0" normalizeH="0" baseline="0" noProof="0" dirty="0">
              <a:ln>
                <a:noFill/>
              </a:ln>
              <a:solidFill>
                <a:srgbClr val="000066"/>
              </a:solidFill>
              <a:effectLst/>
              <a:uLnTx/>
              <a:uFillTx/>
              <a:latin typeface="Arial" charset="0"/>
              <a:ea typeface="+mn-ea"/>
              <a:cs typeface="Arial" charset="0"/>
            </a:endParaRPr>
          </a:p>
        </p:txBody>
      </p:sp>
      <p:sp>
        <p:nvSpPr>
          <p:cNvPr id="10" name="TextBox 9"/>
          <p:cNvSpPr txBox="1"/>
          <p:nvPr/>
        </p:nvSpPr>
        <p:spPr>
          <a:xfrm>
            <a:off x="3276600" y="3943350"/>
            <a:ext cx="1676399" cy="510909"/>
          </a:xfrm>
          <a:prstGeom prst="rect">
            <a:avLst/>
          </a:prstGeom>
          <a:noFill/>
        </p:spPr>
        <p:txBody>
          <a:bodyPr wrap="square" rtlCol="0">
            <a:spAutoFit/>
          </a:bodyPr>
          <a:lstStyle/>
          <a:p>
            <a:pPr marL="0" marR="0" lvl="0" indent="0" algn="l" defTabSz="621975" rtl="1" eaLnBrk="1" fontAlgn="base" latinLnBrk="0" hangingPunct="1">
              <a:lnSpc>
                <a:spcPct val="100000"/>
              </a:lnSpc>
              <a:spcBef>
                <a:spcPct val="0"/>
              </a:spcBef>
              <a:spcAft>
                <a:spcPct val="0"/>
              </a:spcAft>
              <a:buClrTx/>
              <a:buSzTx/>
              <a:buFontTx/>
              <a:buNone/>
              <a:tabLst/>
              <a:defRPr/>
            </a:pPr>
            <a:r>
              <a:rPr kumimoji="0" lang="fr-FR" sz="1360" b="0" i="0" u="none" strike="noStrike" kern="1200" cap="none" spc="0" normalizeH="0" baseline="0" noProof="0" dirty="0">
                <a:ln>
                  <a:noFill/>
                </a:ln>
                <a:solidFill>
                  <a:srgbClr val="000066"/>
                </a:solidFill>
                <a:effectLst/>
                <a:uLnTx/>
                <a:uFillTx/>
                <a:latin typeface="Arial" charset="0"/>
                <a:ea typeface="+mn-ea"/>
                <a:cs typeface="Arial" charset="0"/>
              </a:rPr>
              <a:t>Plus pertinent dans les pays riches ?</a:t>
            </a:r>
            <a:endParaRPr kumimoji="0" lang="en-US" sz="1360" b="0" i="0" u="none" strike="noStrike" kern="1200" cap="none" spc="0" normalizeH="0" baseline="0" noProof="0" dirty="0">
              <a:ln>
                <a:noFill/>
              </a:ln>
              <a:solidFill>
                <a:srgbClr val="000066"/>
              </a:solidFill>
              <a:effectLst/>
              <a:uLnTx/>
              <a:uFillTx/>
              <a:latin typeface="Arial" charset="0"/>
              <a:ea typeface="+mn-ea"/>
              <a:cs typeface="Arial" charset="0"/>
            </a:endParaRPr>
          </a:p>
        </p:txBody>
      </p:sp>
      <p:pic>
        <p:nvPicPr>
          <p:cNvPr id="4" name="Picture 3">
            <a:extLst>
              <a:ext uri="{FF2B5EF4-FFF2-40B4-BE49-F238E27FC236}">
                <a16:creationId xmlns:a16="http://schemas.microsoft.com/office/drawing/2014/main" id="{58C17AAB-F68C-4704-8FA5-322CC97768ED}"/>
              </a:ext>
            </a:extLst>
          </p:cNvPr>
          <p:cNvPicPr>
            <a:picLocks noChangeAspect="1"/>
          </p:cNvPicPr>
          <p:nvPr/>
        </p:nvPicPr>
        <p:blipFill>
          <a:blip r:embed="rId2"/>
          <a:stretch>
            <a:fillRect/>
          </a:stretch>
        </p:blipFill>
        <p:spPr>
          <a:xfrm>
            <a:off x="6610316" y="674939"/>
            <a:ext cx="2269755" cy="2603668"/>
          </a:xfrm>
          <a:prstGeom prst="rect">
            <a:avLst/>
          </a:prstGeom>
        </p:spPr>
      </p:pic>
      <p:sp>
        <p:nvSpPr>
          <p:cNvPr id="12" name="TextBox 11">
            <a:extLst>
              <a:ext uri="{FF2B5EF4-FFF2-40B4-BE49-F238E27FC236}">
                <a16:creationId xmlns:a16="http://schemas.microsoft.com/office/drawing/2014/main" id="{024642B7-9966-4613-BBF5-A197677AF062}"/>
              </a:ext>
            </a:extLst>
          </p:cNvPr>
          <p:cNvSpPr txBox="1"/>
          <p:nvPr/>
        </p:nvSpPr>
        <p:spPr>
          <a:xfrm>
            <a:off x="5135594" y="3038892"/>
            <a:ext cx="4008406" cy="2123658"/>
          </a:xfrm>
          <a:prstGeom prst="rect">
            <a:avLst/>
          </a:prstGeom>
          <a:solidFill>
            <a:schemeClr val="bg1"/>
          </a:solidFill>
        </p:spPr>
        <p:txBody>
          <a:bodyPr wrap="square">
            <a:spAutoFit/>
          </a:bodyPr>
          <a:lstStyle/>
          <a:p>
            <a:r>
              <a:rPr lang="fr-BE" sz="1100" i="1" dirty="0"/>
              <a:t>« Les infirmières chargées de la vaccination ont indiqué utiliser l’e-Tracker comme un outil secondaire de saisie de données en plus des formulaires papier, ce qui a suscité une </a:t>
            </a:r>
            <a:r>
              <a:rPr lang="fr-BE" sz="1100" b="1" i="1" dirty="0"/>
              <a:t>insatisfaction considérable parmi les infirmières</a:t>
            </a:r>
            <a:r>
              <a:rPr lang="fr-BE" sz="1100" i="1" dirty="0"/>
              <a:t>. Si les utilisateurs ont reconnu le potentiel d’un outil numérique par rapport aux systèmes papier, ils ont également signalé la </a:t>
            </a:r>
            <a:r>
              <a:rPr lang="fr-BE" sz="1100" b="1" i="1" dirty="0"/>
              <a:t>nécessité d’améliorer les fonctionnalités pour soutenir leur travail</a:t>
            </a:r>
            <a:r>
              <a:rPr lang="fr-BE" sz="1100" i="1" dirty="0"/>
              <a:t>, telles que les listes de rendez-vous numériques des clients, les listes de défaillants, les fonctions de recherche et d’enregistrement, les rapports mensuels automatisés et les liens vers les notifications de naissance et le système </a:t>
            </a:r>
            <a:r>
              <a:rPr lang="fr-BE" sz="1100" dirty="0"/>
              <a:t>national d’identité. »</a:t>
            </a:r>
          </a:p>
        </p:txBody>
      </p:sp>
      <p:sp>
        <p:nvSpPr>
          <p:cNvPr id="14" name="TextBox 13">
            <a:extLst>
              <a:ext uri="{FF2B5EF4-FFF2-40B4-BE49-F238E27FC236}">
                <a16:creationId xmlns:a16="http://schemas.microsoft.com/office/drawing/2014/main" id="{C76B4984-A811-4432-979E-89ACE2BE6A79}"/>
              </a:ext>
            </a:extLst>
          </p:cNvPr>
          <p:cNvSpPr txBox="1"/>
          <p:nvPr/>
        </p:nvSpPr>
        <p:spPr>
          <a:xfrm>
            <a:off x="5181600" y="2038350"/>
            <a:ext cx="1395563" cy="553998"/>
          </a:xfrm>
          <a:prstGeom prst="rect">
            <a:avLst/>
          </a:prstGeom>
          <a:noFill/>
        </p:spPr>
        <p:txBody>
          <a:bodyPr wrap="square">
            <a:spAutoFit/>
          </a:bodyPr>
          <a:lstStyle/>
          <a:p>
            <a:r>
              <a:rPr lang="en-US" sz="1000" dirty="0"/>
              <a:t> </a:t>
            </a:r>
            <a:r>
              <a:rPr lang="en-US" sz="1000" dirty="0">
                <a:hlinkClick r:id="rId3"/>
              </a:rPr>
              <a:t>https://pubmed.ncbi.nlm.nih.gov/38805254/</a:t>
            </a:r>
            <a:r>
              <a:rPr lang="en-US" sz="1000" dirty="0"/>
              <a:t> </a:t>
            </a:r>
          </a:p>
        </p:txBody>
      </p:sp>
    </p:spTree>
    <p:extLst>
      <p:ext uri="{BB962C8B-B14F-4D97-AF65-F5344CB8AC3E}">
        <p14:creationId xmlns:p14="http://schemas.microsoft.com/office/powerpoint/2010/main" val="1912425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uadroTexto 1"/>
          <p:cNvSpPr txBox="1">
            <a:spLocks noChangeArrowheads="1"/>
          </p:cNvSpPr>
          <p:nvPr/>
        </p:nvSpPr>
        <p:spPr bwMode="auto">
          <a:xfrm>
            <a:off x="2819400" y="30957"/>
            <a:ext cx="633699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783">
              <a:spcBef>
                <a:spcPct val="0"/>
              </a:spcBef>
              <a:buNone/>
            </a:pPr>
            <a:r>
              <a:rPr lang="fr-FR" altLang="es-ES" sz="2100" b="1" dirty="0">
                <a:solidFill>
                  <a:srgbClr val="44546A"/>
                </a:solidFill>
                <a:latin typeface="Arial" panose="020B0604020202020204" pitchFamily="34" charset="0"/>
                <a:cs typeface="Arial" panose="020B0604020202020204" pitchFamily="34" charset="0"/>
              </a:rPr>
              <a:t>Registre de vaccination de la ville de Bogota 2.0</a:t>
            </a:r>
            <a:endParaRPr lang="en-US" altLang="es-ES" sz="2100" b="1" dirty="0">
              <a:solidFill>
                <a:srgbClr val="44546A"/>
              </a:solidFill>
              <a:latin typeface="Arial" panose="020B0604020202020204" pitchFamily="34" charset="0"/>
              <a:cs typeface="Arial" panose="020B0604020202020204" pitchFamily="34" charset="0"/>
            </a:endParaRPr>
          </a:p>
        </p:txBody>
      </p:sp>
      <p:grpSp>
        <p:nvGrpSpPr>
          <p:cNvPr id="12291" name="Grupo 27"/>
          <p:cNvGrpSpPr>
            <a:grpSpLocks/>
          </p:cNvGrpSpPr>
          <p:nvPr/>
        </p:nvGrpSpPr>
        <p:grpSpPr bwMode="auto">
          <a:xfrm>
            <a:off x="47666" y="2342864"/>
            <a:ext cx="6202219" cy="458469"/>
            <a:chOff x="53768" y="3113776"/>
            <a:chExt cx="10861002" cy="611782"/>
          </a:xfrm>
        </p:grpSpPr>
        <p:sp>
          <p:nvSpPr>
            <p:cNvPr id="3" name="Cheurón 2"/>
            <p:cNvSpPr/>
            <p:nvPr/>
          </p:nvSpPr>
          <p:spPr>
            <a:xfrm>
              <a:off x="53768" y="3132417"/>
              <a:ext cx="2141949" cy="593141"/>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r>
                <a:rPr lang="es-MX" sz="2200" b="1" dirty="0">
                  <a:solidFill>
                    <a:prstClr val="black"/>
                  </a:solidFill>
                  <a:latin typeface="Arial Narrow" panose="020B0606020202030204" pitchFamily="34" charset="0"/>
                </a:rPr>
                <a:t>2003</a:t>
              </a:r>
              <a:endParaRPr lang="en-US" sz="2200" b="1" dirty="0">
                <a:solidFill>
                  <a:prstClr val="black"/>
                </a:solidFill>
                <a:latin typeface="Arial Narrow" panose="020B0606020202030204" pitchFamily="34" charset="0"/>
              </a:endParaRPr>
            </a:p>
          </p:txBody>
        </p:sp>
        <p:sp>
          <p:nvSpPr>
            <p:cNvPr id="23" name="Cheurón 22"/>
            <p:cNvSpPr/>
            <p:nvPr/>
          </p:nvSpPr>
          <p:spPr>
            <a:xfrm>
              <a:off x="1869720" y="3123944"/>
              <a:ext cx="2105811" cy="593141"/>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685783">
                <a:defRPr/>
              </a:pPr>
              <a:r>
                <a:rPr lang="es-MX" sz="2200" b="1" dirty="0">
                  <a:solidFill>
                    <a:prstClr val="black"/>
                  </a:solidFill>
                  <a:latin typeface="Arial Narrow" panose="020B0606020202030204" pitchFamily="34" charset="0"/>
                </a:rPr>
                <a:t>2005</a:t>
              </a:r>
              <a:endParaRPr lang="en-US" sz="2200" b="1" dirty="0">
                <a:solidFill>
                  <a:prstClr val="black"/>
                </a:solidFill>
                <a:latin typeface="Arial Narrow" panose="020B0606020202030204" pitchFamily="34" charset="0"/>
              </a:endParaRPr>
            </a:p>
          </p:txBody>
        </p:sp>
        <p:sp>
          <p:nvSpPr>
            <p:cNvPr id="24" name="Cheurón 23"/>
            <p:cNvSpPr/>
            <p:nvPr/>
          </p:nvSpPr>
          <p:spPr>
            <a:xfrm>
              <a:off x="3663481" y="3113777"/>
              <a:ext cx="2105810" cy="593141"/>
            </a:xfrm>
            <a:prstGeom prst="chevron">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783">
                <a:defRPr/>
              </a:pPr>
              <a:r>
                <a:rPr lang="es-MX" sz="2200" b="1" dirty="0">
                  <a:solidFill>
                    <a:prstClr val="black"/>
                  </a:solidFill>
                  <a:latin typeface="Arial Narrow" panose="020B0606020202030204" pitchFamily="34" charset="0"/>
                </a:rPr>
                <a:t>2010</a:t>
              </a:r>
              <a:endParaRPr lang="en-US" sz="2200" b="1" dirty="0">
                <a:solidFill>
                  <a:prstClr val="black"/>
                </a:solidFill>
                <a:latin typeface="Arial Narrow" panose="020B0606020202030204" pitchFamily="34" charset="0"/>
              </a:endParaRPr>
            </a:p>
          </p:txBody>
        </p:sp>
        <p:sp>
          <p:nvSpPr>
            <p:cNvPr id="25" name="Cheurón 24"/>
            <p:cNvSpPr/>
            <p:nvPr/>
          </p:nvSpPr>
          <p:spPr>
            <a:xfrm>
              <a:off x="5359213" y="3113776"/>
              <a:ext cx="2105811" cy="593141"/>
            </a:xfrm>
            <a:prstGeom prst="chevron">
              <a:avLst/>
            </a:prstGeom>
          </p:spPr>
          <p:style>
            <a:lnRef idx="1">
              <a:schemeClr val="accent4"/>
            </a:lnRef>
            <a:fillRef idx="2">
              <a:schemeClr val="accent4"/>
            </a:fillRef>
            <a:effectRef idx="1">
              <a:schemeClr val="accent4"/>
            </a:effectRef>
            <a:fontRef idx="minor">
              <a:schemeClr val="dk1"/>
            </a:fontRef>
          </p:style>
          <p:txBody>
            <a:bodyPr anchor="ctr"/>
            <a:lstStyle/>
            <a:p>
              <a:pPr algn="ctr" defTabSz="685783">
                <a:defRPr/>
              </a:pPr>
              <a:r>
                <a:rPr lang="es-MX" sz="2200" b="1" dirty="0">
                  <a:solidFill>
                    <a:prstClr val="black"/>
                  </a:solidFill>
                  <a:latin typeface="Arial Narrow" panose="020B0606020202030204" pitchFamily="34" charset="0"/>
                </a:rPr>
                <a:t>2011</a:t>
              </a:r>
              <a:endParaRPr lang="en-US" sz="2200" b="1" dirty="0">
                <a:solidFill>
                  <a:prstClr val="black"/>
                </a:solidFill>
                <a:latin typeface="Arial Narrow" panose="020B0606020202030204" pitchFamily="34" charset="0"/>
              </a:endParaRPr>
            </a:p>
          </p:txBody>
        </p:sp>
        <p:sp>
          <p:nvSpPr>
            <p:cNvPr id="26" name="Cheurón 25"/>
            <p:cNvSpPr/>
            <p:nvPr/>
          </p:nvSpPr>
          <p:spPr>
            <a:xfrm>
              <a:off x="7054945" y="3122249"/>
              <a:ext cx="2105811" cy="593141"/>
            </a:xfrm>
            <a:prstGeom prst="chevron">
              <a:avLst/>
            </a:prstGeom>
          </p:spPr>
          <p:style>
            <a:lnRef idx="1">
              <a:schemeClr val="dk1"/>
            </a:lnRef>
            <a:fillRef idx="2">
              <a:schemeClr val="dk1"/>
            </a:fillRef>
            <a:effectRef idx="1">
              <a:schemeClr val="dk1"/>
            </a:effectRef>
            <a:fontRef idx="minor">
              <a:schemeClr val="dk1"/>
            </a:fontRef>
          </p:style>
          <p:txBody>
            <a:bodyPr anchor="ctr"/>
            <a:lstStyle/>
            <a:p>
              <a:pPr algn="ctr" defTabSz="685783">
                <a:defRPr/>
              </a:pPr>
              <a:r>
                <a:rPr lang="es-MX" sz="2200" b="1" dirty="0">
                  <a:solidFill>
                    <a:prstClr val="black"/>
                  </a:solidFill>
                  <a:latin typeface="Arial Narrow" panose="020B0606020202030204" pitchFamily="34" charset="0"/>
                </a:rPr>
                <a:t>2015</a:t>
              </a:r>
              <a:endParaRPr lang="en-US" sz="2200" b="1" dirty="0">
                <a:solidFill>
                  <a:prstClr val="black"/>
                </a:solidFill>
                <a:latin typeface="Arial Narrow" panose="020B0606020202030204" pitchFamily="34" charset="0"/>
              </a:endParaRPr>
            </a:p>
          </p:txBody>
        </p:sp>
        <p:sp>
          <p:nvSpPr>
            <p:cNvPr id="27" name="Cheurón 26"/>
            <p:cNvSpPr/>
            <p:nvPr/>
          </p:nvSpPr>
          <p:spPr>
            <a:xfrm>
              <a:off x="8808878" y="3122231"/>
              <a:ext cx="2105892" cy="593159"/>
            </a:xfrm>
            <a:prstGeom prst="chevron">
              <a:avLst/>
            </a:prstGeom>
            <a:solidFill>
              <a:schemeClr val="accent5">
                <a:lumMod val="40000"/>
                <a:lumOff val="60000"/>
              </a:schemeClr>
            </a:solidFill>
          </p:spPr>
          <p:style>
            <a:lnRef idx="0">
              <a:schemeClr val="dk1"/>
            </a:lnRef>
            <a:fillRef idx="3">
              <a:schemeClr val="dk1"/>
            </a:fillRef>
            <a:effectRef idx="3">
              <a:schemeClr val="dk1"/>
            </a:effectRef>
            <a:fontRef idx="minor">
              <a:schemeClr val="lt1"/>
            </a:fontRef>
          </p:style>
          <p:txBody>
            <a:bodyPr anchor="ctr"/>
            <a:lstStyle/>
            <a:p>
              <a:pPr algn="ctr" defTabSz="685783">
                <a:defRPr/>
              </a:pPr>
              <a:r>
                <a:rPr lang="es-MX" sz="2200" b="1" dirty="0">
                  <a:solidFill>
                    <a:prstClr val="black"/>
                  </a:solidFill>
                  <a:latin typeface="Arial Narrow" panose="020B0606020202030204" pitchFamily="34" charset="0"/>
                </a:rPr>
                <a:t>2020</a:t>
              </a:r>
              <a:endParaRPr lang="en-US" sz="2200" b="1" dirty="0">
                <a:solidFill>
                  <a:prstClr val="black"/>
                </a:solidFill>
                <a:latin typeface="Arial Narrow" panose="020B0606020202030204" pitchFamily="34" charset="0"/>
              </a:endParaRPr>
            </a:p>
          </p:txBody>
        </p:sp>
      </p:grpSp>
      <p:sp>
        <p:nvSpPr>
          <p:cNvPr id="29" name="Rectángulo redondeado 28"/>
          <p:cNvSpPr/>
          <p:nvPr/>
        </p:nvSpPr>
        <p:spPr>
          <a:xfrm>
            <a:off x="157817" y="3374260"/>
            <a:ext cx="1202532" cy="1150542"/>
          </a:xfrm>
          <a:prstGeom prst="roundRect">
            <a:avLst>
              <a:gd name="adj"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685783">
              <a:defRPr/>
            </a:pPr>
            <a:r>
              <a:rPr lang="fr-FR" sz="1000" b="1" dirty="0">
                <a:solidFill>
                  <a:prstClr val="black"/>
                </a:solidFill>
                <a:latin typeface="Arial Narrow" panose="020B0606020202030204" pitchFamily="34" charset="0"/>
              </a:rPr>
              <a:t>Remplissage du carnet de vaccination journalier papier et du certificat de naissance vivante</a:t>
            </a:r>
            <a:endParaRPr lang="en-US" sz="1000" b="1" dirty="0">
              <a:solidFill>
                <a:prstClr val="black"/>
              </a:solidFill>
              <a:latin typeface="Arial Narrow" panose="020B0606020202030204" pitchFamily="34" charset="0"/>
            </a:endParaRPr>
          </a:p>
        </p:txBody>
      </p:sp>
      <p:sp>
        <p:nvSpPr>
          <p:cNvPr id="30" name="Rectángulo redondeado 29"/>
          <p:cNvSpPr/>
          <p:nvPr/>
        </p:nvSpPr>
        <p:spPr>
          <a:xfrm>
            <a:off x="448793" y="503239"/>
            <a:ext cx="2036487" cy="1668257"/>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28585" indent="-128585" algn="just" defTabSz="685783">
              <a:buFont typeface="Wingdings" panose="05000000000000000000" pitchFamily="2" charset="2"/>
              <a:buChar char="ü"/>
              <a:defRPr/>
            </a:pPr>
            <a:r>
              <a:rPr lang="fr-FR" sz="1000" b="1" dirty="0">
                <a:solidFill>
                  <a:prstClr val="black"/>
                </a:solidFill>
                <a:latin typeface="Arial Narrow" panose="020B0606020202030204" pitchFamily="34" charset="0"/>
              </a:rPr>
              <a:t>Avril 2003, saisie des données vaccinées et naissances vivantes dans l'application Visual Fox Pro.</a:t>
            </a:r>
          </a:p>
          <a:p>
            <a:pPr marL="128585" indent="-128585" algn="just" defTabSz="685783">
              <a:buFont typeface="Wingdings" panose="05000000000000000000" pitchFamily="2" charset="2"/>
              <a:buChar char="ü"/>
              <a:defRPr/>
            </a:pPr>
            <a:r>
              <a:rPr lang="fr-FR" sz="1000" b="1" dirty="0">
                <a:solidFill>
                  <a:prstClr val="black"/>
                </a:solidFill>
                <a:latin typeface="Arial Narrow" panose="020B0606020202030204" pitchFamily="34" charset="0"/>
              </a:rPr>
              <a:t>Août 2003, début de la saisie de 30% des données en établissement/soins d'accouchement et planning permanent dans l'application de bureau installée dans chaque établissement.</a:t>
            </a:r>
            <a:endParaRPr lang="en-US" sz="1000" b="1" i="1" dirty="0">
              <a:solidFill>
                <a:prstClr val="black"/>
              </a:solidFill>
              <a:latin typeface="Arial Narrow" panose="020B0606020202030204" pitchFamily="34" charset="0"/>
            </a:endParaRPr>
          </a:p>
        </p:txBody>
      </p:sp>
      <p:sp>
        <p:nvSpPr>
          <p:cNvPr id="34" name="Rectángulo redondeado 33"/>
          <p:cNvSpPr/>
          <p:nvPr/>
        </p:nvSpPr>
        <p:spPr>
          <a:xfrm>
            <a:off x="1473444" y="3374261"/>
            <a:ext cx="1207294" cy="93900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783">
              <a:defRPr/>
            </a:pPr>
            <a:r>
              <a:rPr lang="fr-FR" sz="1000" b="1" dirty="0">
                <a:solidFill>
                  <a:prstClr val="black"/>
                </a:solidFill>
                <a:latin typeface="Arial Narrow" panose="020B0606020202030204" pitchFamily="34" charset="0"/>
              </a:rPr>
              <a:t>Développement de la 1ère version de l'application EPI en plateforme WEB avec Microsoft . NET</a:t>
            </a:r>
            <a:endParaRPr lang="en-US" sz="1000" b="1" i="1" dirty="0">
              <a:solidFill>
                <a:prstClr val="black"/>
              </a:solidFill>
              <a:latin typeface="Arial Narrow" panose="020B0606020202030204" pitchFamily="34" charset="0"/>
            </a:endParaRPr>
          </a:p>
        </p:txBody>
      </p:sp>
      <p:sp>
        <p:nvSpPr>
          <p:cNvPr id="35" name="Rectángulo redondeado 34"/>
          <p:cNvSpPr/>
          <p:nvPr/>
        </p:nvSpPr>
        <p:spPr>
          <a:xfrm>
            <a:off x="2778172" y="632620"/>
            <a:ext cx="1252538" cy="133985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783">
              <a:defRPr/>
            </a:pPr>
            <a:r>
              <a:rPr lang="fr-FR" sz="1000" b="1" dirty="0">
                <a:solidFill>
                  <a:prstClr val="black"/>
                </a:solidFill>
                <a:latin typeface="Arial Narrow" panose="020B0606020202030204" pitchFamily="34" charset="0"/>
              </a:rPr>
              <a:t>Développement de nouveaux outils et renforcement des ressources humaines au niveau local</a:t>
            </a:r>
            <a:endParaRPr lang="en-US" sz="1000" b="1" dirty="0">
              <a:solidFill>
                <a:prstClr val="black"/>
              </a:solidFill>
              <a:latin typeface="Arial Narrow" panose="020B0606020202030204" pitchFamily="34" charset="0"/>
            </a:endParaRPr>
          </a:p>
        </p:txBody>
      </p:sp>
      <p:cxnSp>
        <p:nvCxnSpPr>
          <p:cNvPr id="37" name="Conector recto 36"/>
          <p:cNvCxnSpPr>
            <a:cxnSpLocks/>
            <a:stCxn id="24" idx="0"/>
            <a:endCxn id="35" idx="2"/>
          </p:cNvCxnSpPr>
          <p:nvPr/>
        </p:nvCxnSpPr>
        <p:spPr>
          <a:xfrm flipV="1">
            <a:off x="2599147" y="1972469"/>
            <a:ext cx="805295" cy="37039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0" name="Conector recto 39"/>
          <p:cNvCxnSpPr>
            <a:cxnSpLocks/>
          </p:cNvCxnSpPr>
          <p:nvPr/>
        </p:nvCxnSpPr>
        <p:spPr>
          <a:xfrm flipV="1">
            <a:off x="303537" y="2190750"/>
            <a:ext cx="1391444" cy="16510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2" name="Conector recto 41"/>
          <p:cNvCxnSpPr>
            <a:cxnSpLocks/>
            <a:stCxn id="23" idx="2"/>
            <a:endCxn id="34" idx="0"/>
          </p:cNvCxnSpPr>
          <p:nvPr/>
        </p:nvCxnSpPr>
        <p:spPr>
          <a:xfrm>
            <a:off x="1574812" y="2794984"/>
            <a:ext cx="502278" cy="579277"/>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44" name="Rectángulo redondeado 43"/>
          <p:cNvSpPr/>
          <p:nvPr/>
        </p:nvSpPr>
        <p:spPr>
          <a:xfrm>
            <a:off x="2776444" y="3162727"/>
            <a:ext cx="1391444" cy="136207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783">
              <a:defRPr/>
            </a:pPr>
            <a:r>
              <a:rPr lang="fr-FR" sz="1000" b="1" i="1" dirty="0">
                <a:solidFill>
                  <a:prstClr val="black"/>
                </a:solidFill>
                <a:latin typeface="Arial Narrow" panose="020B0606020202030204" pitchFamily="34" charset="0"/>
              </a:rPr>
              <a:t>Septembre 2011, mise à niveau de la version de l'application EPI vers la version 2.0 sous Visual Studio 2015, Framework 4.5 et MS SQL 2014.</a:t>
            </a:r>
            <a:endParaRPr lang="en-US" sz="1000" b="1" i="1" dirty="0">
              <a:solidFill>
                <a:srgbClr val="5B9BD5">
                  <a:lumMod val="50000"/>
                </a:srgbClr>
              </a:solidFill>
              <a:latin typeface="Arial Narrow" panose="020B0606020202030204" pitchFamily="34" charset="0"/>
            </a:endParaRPr>
          </a:p>
        </p:txBody>
      </p:sp>
      <p:cxnSp>
        <p:nvCxnSpPr>
          <p:cNvPr id="46" name="Conector recto 45"/>
          <p:cNvCxnSpPr>
            <a:cxnSpLocks/>
            <a:stCxn id="25" idx="2"/>
            <a:endCxn id="44" idx="0"/>
          </p:cNvCxnSpPr>
          <p:nvPr/>
        </p:nvCxnSpPr>
        <p:spPr>
          <a:xfrm flipH="1">
            <a:off x="3472167" y="2787364"/>
            <a:ext cx="95336" cy="375363"/>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48" name="Rectángulo redondeado 47"/>
          <p:cNvSpPr/>
          <p:nvPr/>
        </p:nvSpPr>
        <p:spPr>
          <a:xfrm>
            <a:off x="4130453" y="503239"/>
            <a:ext cx="1903413" cy="1510507"/>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28585" indent="-128585" defTabSz="685783">
              <a:buFont typeface="Wingdings" panose="05000000000000000000" pitchFamily="2" charset="2"/>
              <a:buChar char="ü"/>
              <a:defRPr/>
            </a:pPr>
            <a:r>
              <a:rPr lang="fr-FR" sz="1000" dirty="0">
                <a:solidFill>
                  <a:prstClr val="black"/>
                </a:solidFill>
                <a:latin typeface="Arial Narrow" panose="020B0606020202030204" pitchFamily="34" charset="0"/>
              </a:rPr>
              <a:t>Mise en place d'un module de suivi de cohorte.</a:t>
            </a:r>
          </a:p>
          <a:p>
            <a:pPr marL="128585" indent="-128585" defTabSz="685783">
              <a:buFont typeface="Wingdings" panose="05000000000000000000" pitchFamily="2" charset="2"/>
              <a:buChar char="ü"/>
              <a:defRPr/>
            </a:pPr>
            <a:r>
              <a:rPr lang="fr-FR" sz="1000" dirty="0">
                <a:solidFill>
                  <a:prstClr val="black"/>
                </a:solidFill>
                <a:latin typeface="Arial Narrow" panose="020B0606020202030204" pitchFamily="34" charset="0"/>
              </a:rPr>
              <a:t>Mise à niveau avec un outil de business intelligence.</a:t>
            </a:r>
          </a:p>
          <a:p>
            <a:pPr marL="128585" indent="-128585" defTabSz="685783">
              <a:buFont typeface="Wingdings" panose="05000000000000000000" pitchFamily="2" charset="2"/>
              <a:buChar char="ü"/>
              <a:defRPr/>
            </a:pPr>
            <a:r>
              <a:rPr lang="fr-FR" sz="1000" b="1" dirty="0">
                <a:solidFill>
                  <a:prstClr val="black"/>
                </a:solidFill>
                <a:latin typeface="Arial Narrow" panose="020B0606020202030204" pitchFamily="34" charset="0"/>
              </a:rPr>
              <a:t>Mise en place d'un Web Service permettant l'interopérabilité avec d'autres systèmes d'information. </a:t>
            </a:r>
            <a:r>
              <a:rPr lang="fr-FR" sz="1000" dirty="0">
                <a:solidFill>
                  <a:prstClr val="black"/>
                </a:solidFill>
                <a:latin typeface="Arial Narrow" panose="020B0606020202030204" pitchFamily="34" charset="0"/>
              </a:rPr>
              <a:t>(EAPB </a:t>
            </a:r>
            <a:r>
              <a:rPr lang="fr-FR" sz="1000" dirty="0" err="1">
                <a:solidFill>
                  <a:prstClr val="black"/>
                </a:solidFill>
                <a:latin typeface="Arial Narrow" panose="020B0606020202030204" pitchFamily="34" charset="0"/>
              </a:rPr>
              <a:t>Compensar</a:t>
            </a:r>
            <a:r>
              <a:rPr lang="fr-FR" sz="1000" dirty="0">
                <a:solidFill>
                  <a:prstClr val="black"/>
                </a:solidFill>
                <a:latin typeface="Arial Narrow" panose="020B0606020202030204" pitchFamily="34" charset="0"/>
              </a:rPr>
              <a:t>)</a:t>
            </a:r>
            <a:endParaRPr lang="es-MX" sz="1000" dirty="0">
              <a:solidFill>
                <a:prstClr val="black"/>
              </a:solidFill>
              <a:latin typeface="Arial Narrow" panose="020B0606020202030204" pitchFamily="34" charset="0"/>
            </a:endParaRPr>
          </a:p>
        </p:txBody>
      </p:sp>
      <p:cxnSp>
        <p:nvCxnSpPr>
          <p:cNvPr id="50" name="Conector recto 49"/>
          <p:cNvCxnSpPr>
            <a:cxnSpLocks/>
            <a:stCxn id="26" idx="0"/>
            <a:endCxn id="48" idx="2"/>
          </p:cNvCxnSpPr>
          <p:nvPr/>
        </p:nvCxnSpPr>
        <p:spPr>
          <a:xfrm flipV="1">
            <a:off x="4535857" y="2013746"/>
            <a:ext cx="546303" cy="335469"/>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64" name="Rectángulo redondeado 63"/>
          <p:cNvSpPr/>
          <p:nvPr/>
        </p:nvSpPr>
        <p:spPr>
          <a:xfrm>
            <a:off x="4279893" y="2982939"/>
            <a:ext cx="2864644" cy="147635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28585" indent="-128585" algn="just" defTabSz="685783">
              <a:buFont typeface="Wingdings" panose="05000000000000000000" pitchFamily="2" charset="2"/>
              <a:buChar char="ü"/>
              <a:defRPr/>
            </a:pPr>
            <a:r>
              <a:rPr lang="en-US" sz="1000" dirty="0">
                <a:solidFill>
                  <a:prstClr val="black"/>
                </a:solidFill>
                <a:latin typeface="Arial Narrow" panose="020B0606020202030204" pitchFamily="34" charset="0"/>
              </a:rPr>
              <a:t> </a:t>
            </a:r>
            <a:r>
              <a:rPr lang="fr-FR" sz="1000" dirty="0">
                <a:solidFill>
                  <a:prstClr val="black"/>
                </a:solidFill>
                <a:latin typeface="Arial Narrow" panose="020B0606020202030204" pitchFamily="34" charset="0"/>
              </a:rPr>
              <a:t>Début du développement du module de </a:t>
            </a:r>
            <a:r>
              <a:rPr lang="fr-FR" sz="1000" dirty="0" err="1">
                <a:solidFill>
                  <a:prstClr val="black"/>
                </a:solidFill>
                <a:latin typeface="Arial Narrow" panose="020B0606020202030204" pitchFamily="34" charset="0"/>
              </a:rPr>
              <a:t>reporting</a:t>
            </a:r>
            <a:r>
              <a:rPr lang="fr-FR" sz="1000" dirty="0">
                <a:solidFill>
                  <a:prstClr val="black"/>
                </a:solidFill>
                <a:latin typeface="Arial Narrow" panose="020B0606020202030204" pitchFamily="34" charset="0"/>
              </a:rPr>
              <a:t> et d'inventaire.</a:t>
            </a:r>
          </a:p>
          <a:p>
            <a:pPr marL="128585" indent="-128585" algn="just" defTabSz="685783">
              <a:buFont typeface="Wingdings" panose="05000000000000000000" pitchFamily="2" charset="2"/>
              <a:buChar char="ü"/>
              <a:defRPr/>
            </a:pPr>
            <a:r>
              <a:rPr lang="fr-FR" sz="1000" dirty="0">
                <a:solidFill>
                  <a:prstClr val="black"/>
                </a:solidFill>
                <a:latin typeface="Arial Narrow" panose="020B0606020202030204" pitchFamily="34" charset="0"/>
              </a:rPr>
              <a:t>Budget pour le projet de réingénierie EPI 3.0 ¿? (Diagnostic et réingénierie)</a:t>
            </a:r>
          </a:p>
          <a:p>
            <a:pPr marL="128585" indent="-128585" algn="just" defTabSz="685783">
              <a:buFont typeface="Wingdings" panose="05000000000000000000" pitchFamily="2" charset="2"/>
              <a:buChar char="ü"/>
              <a:defRPr/>
            </a:pPr>
            <a:r>
              <a:rPr lang="fr-FR" sz="1000" dirty="0">
                <a:solidFill>
                  <a:prstClr val="black"/>
                </a:solidFill>
                <a:latin typeface="Arial Narrow" panose="020B0606020202030204" pitchFamily="34" charset="0"/>
              </a:rPr>
              <a:t>Création de variables de vaccination COVID-19 selon les étapes et les phases du Plan national de vaccination</a:t>
            </a:r>
          </a:p>
          <a:p>
            <a:pPr marL="128585" indent="-128585" algn="just" defTabSz="685783">
              <a:buFont typeface="Wingdings" panose="05000000000000000000" pitchFamily="2" charset="2"/>
              <a:buChar char="ü"/>
              <a:defRPr/>
            </a:pPr>
            <a:r>
              <a:rPr lang="fr-FR" sz="1000" dirty="0">
                <a:solidFill>
                  <a:prstClr val="black"/>
                </a:solidFill>
                <a:latin typeface="Arial Narrow" panose="020B0606020202030204" pitchFamily="34" charset="0"/>
              </a:rPr>
              <a:t>Migration de la base de données COVID-19 vers EPI WEB 2 MSPS </a:t>
            </a:r>
            <a:r>
              <a:rPr lang="fr-FR" sz="1000" dirty="0" err="1">
                <a:solidFill>
                  <a:prstClr val="black"/>
                </a:solidFill>
                <a:latin typeface="Arial Narrow" panose="020B0606020202030204" pitchFamily="34" charset="0"/>
              </a:rPr>
              <a:t>Oct</a:t>
            </a:r>
            <a:r>
              <a:rPr lang="fr-FR" sz="1000" dirty="0">
                <a:solidFill>
                  <a:prstClr val="black"/>
                </a:solidFill>
                <a:latin typeface="Arial Narrow" panose="020B0606020202030204" pitchFamily="34" charset="0"/>
              </a:rPr>
              <a:t> 2021</a:t>
            </a:r>
            <a:endParaRPr lang="en-US" sz="1000" i="1" dirty="0">
              <a:solidFill>
                <a:srgbClr val="00B0F0"/>
              </a:solidFill>
              <a:latin typeface="Arial Narrow" panose="020B0606020202030204" pitchFamily="34" charset="0"/>
            </a:endParaRPr>
          </a:p>
        </p:txBody>
      </p:sp>
      <p:cxnSp>
        <p:nvCxnSpPr>
          <p:cNvPr id="65" name="Conector recto 64"/>
          <p:cNvCxnSpPr>
            <a:cxnSpLocks/>
            <a:endCxn id="38" idx="2"/>
          </p:cNvCxnSpPr>
          <p:nvPr/>
        </p:nvCxnSpPr>
        <p:spPr>
          <a:xfrm flipV="1">
            <a:off x="5990754" y="1972469"/>
            <a:ext cx="1278732" cy="377031"/>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3" name="Conector recto 32"/>
          <p:cNvCxnSpPr>
            <a:cxnSpLocks/>
            <a:stCxn id="29" idx="0"/>
            <a:endCxn id="3" idx="1"/>
          </p:cNvCxnSpPr>
          <p:nvPr/>
        </p:nvCxnSpPr>
        <p:spPr>
          <a:xfrm flipH="1" flipV="1">
            <a:off x="269916" y="2579084"/>
            <a:ext cx="489167" cy="795176"/>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1" name="Cheurón 30"/>
          <p:cNvSpPr/>
          <p:nvPr/>
        </p:nvSpPr>
        <p:spPr>
          <a:xfrm>
            <a:off x="6032773" y="2356833"/>
            <a:ext cx="1165137" cy="444870"/>
          </a:xfrm>
          <a:prstGeom prst="chevron">
            <a:avLst/>
          </a:prstGeom>
          <a:solidFill>
            <a:schemeClr val="accent2">
              <a:lumMod val="60000"/>
              <a:lumOff val="40000"/>
            </a:schemeClr>
          </a:solidFill>
        </p:spPr>
        <p:style>
          <a:lnRef idx="0">
            <a:schemeClr val="dk1"/>
          </a:lnRef>
          <a:fillRef idx="3">
            <a:schemeClr val="dk1"/>
          </a:fillRef>
          <a:effectRef idx="3">
            <a:schemeClr val="dk1"/>
          </a:effectRef>
          <a:fontRef idx="minor">
            <a:schemeClr val="lt1"/>
          </a:fontRef>
        </p:style>
        <p:txBody>
          <a:bodyPr anchor="ctr"/>
          <a:lstStyle/>
          <a:p>
            <a:pPr algn="ctr" defTabSz="685783">
              <a:defRPr/>
            </a:pPr>
            <a:r>
              <a:rPr lang="es-MX" sz="2200" b="1" dirty="0">
                <a:solidFill>
                  <a:prstClr val="black"/>
                </a:solidFill>
                <a:latin typeface="Arial Narrow" panose="020B0606020202030204" pitchFamily="34" charset="0"/>
              </a:rPr>
              <a:t>2021</a:t>
            </a:r>
            <a:endParaRPr lang="en-US" sz="2200" b="1" dirty="0">
              <a:solidFill>
                <a:prstClr val="black"/>
              </a:solidFill>
              <a:latin typeface="Arial Narrow" panose="020B0606020202030204" pitchFamily="34" charset="0"/>
            </a:endParaRPr>
          </a:p>
        </p:txBody>
      </p:sp>
      <p:sp>
        <p:nvSpPr>
          <p:cNvPr id="32" name="Cheurón 31"/>
          <p:cNvSpPr/>
          <p:nvPr/>
        </p:nvSpPr>
        <p:spPr>
          <a:xfrm>
            <a:off x="6959266" y="2363186"/>
            <a:ext cx="1155281" cy="444870"/>
          </a:xfrm>
          <a:prstGeom prst="chevron">
            <a:avLst/>
          </a:prstGeom>
          <a:solidFill>
            <a:schemeClr val="accent3">
              <a:lumMod val="40000"/>
              <a:lumOff val="60000"/>
            </a:schemeClr>
          </a:solidFill>
        </p:spPr>
        <p:style>
          <a:lnRef idx="0">
            <a:schemeClr val="dk1"/>
          </a:lnRef>
          <a:fillRef idx="3">
            <a:schemeClr val="dk1"/>
          </a:fillRef>
          <a:effectRef idx="3">
            <a:schemeClr val="dk1"/>
          </a:effectRef>
          <a:fontRef idx="minor">
            <a:schemeClr val="lt1"/>
          </a:fontRef>
        </p:style>
        <p:txBody>
          <a:bodyPr anchor="ctr"/>
          <a:lstStyle/>
          <a:p>
            <a:pPr algn="ctr" defTabSz="685783">
              <a:defRPr/>
            </a:pPr>
            <a:r>
              <a:rPr lang="es-MX" sz="2200" b="1" dirty="0">
                <a:solidFill>
                  <a:prstClr val="black"/>
                </a:solidFill>
                <a:latin typeface="Arial Narrow" panose="020B0606020202030204" pitchFamily="34" charset="0"/>
              </a:rPr>
              <a:t>2022</a:t>
            </a:r>
            <a:endParaRPr lang="en-US" sz="2200" b="1" dirty="0">
              <a:solidFill>
                <a:prstClr val="black"/>
              </a:solidFill>
              <a:latin typeface="Arial Narrow" panose="020B0606020202030204" pitchFamily="34" charset="0"/>
            </a:endParaRPr>
          </a:p>
        </p:txBody>
      </p:sp>
      <p:cxnSp>
        <p:nvCxnSpPr>
          <p:cNvPr id="36" name="Conector recto 35"/>
          <p:cNvCxnSpPr>
            <a:cxnSpLocks/>
          </p:cNvCxnSpPr>
          <p:nvPr/>
        </p:nvCxnSpPr>
        <p:spPr>
          <a:xfrm flipV="1">
            <a:off x="4971320" y="2841468"/>
            <a:ext cx="1658801" cy="13348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8" name="Rectángulo redondeado 37"/>
          <p:cNvSpPr/>
          <p:nvPr/>
        </p:nvSpPr>
        <p:spPr>
          <a:xfrm>
            <a:off x="6275712" y="684214"/>
            <a:ext cx="1987550" cy="128825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28585" indent="-128585" algn="just" defTabSz="685783">
              <a:buFont typeface="Wingdings" panose="05000000000000000000" pitchFamily="2" charset="2"/>
              <a:buChar char="ü"/>
              <a:defRPr/>
            </a:pPr>
            <a:r>
              <a:rPr lang="fr-FR" sz="1000" dirty="0">
                <a:solidFill>
                  <a:prstClr val="black"/>
                </a:solidFill>
                <a:latin typeface="Arial Narrow" panose="020B0606020202030204" pitchFamily="34" charset="0"/>
              </a:rPr>
              <a:t>Améliorations du suivi des cohortes et du module de contact</a:t>
            </a:r>
          </a:p>
          <a:p>
            <a:pPr marL="128585" indent="-128585" algn="just" defTabSz="685783">
              <a:buFont typeface="Wingdings" panose="05000000000000000000" pitchFamily="2" charset="2"/>
              <a:buChar char="ü"/>
              <a:defRPr/>
            </a:pPr>
            <a:r>
              <a:rPr lang="fr-FR" sz="1000" dirty="0">
                <a:solidFill>
                  <a:prstClr val="black"/>
                </a:solidFill>
                <a:latin typeface="Arial Narrow" panose="020B0606020202030204" pitchFamily="34" charset="0"/>
              </a:rPr>
              <a:t>Début de la transmission des rapports d'informations du PEV au ministère de la Santé</a:t>
            </a:r>
          </a:p>
          <a:p>
            <a:pPr marL="128585" indent="-128585" algn="just" defTabSz="685783">
              <a:buFont typeface="Wingdings" panose="05000000000000000000" pitchFamily="2" charset="2"/>
              <a:buChar char="ü"/>
              <a:defRPr/>
            </a:pPr>
            <a:r>
              <a:rPr lang="fr-FR" sz="1000" dirty="0">
                <a:solidFill>
                  <a:prstClr val="black"/>
                </a:solidFill>
                <a:latin typeface="Arial Narrow" panose="020B0606020202030204" pitchFamily="34" charset="0"/>
              </a:rPr>
              <a:t>Création de tableaux pour le transfert de la base de données au ministère de la Santé</a:t>
            </a:r>
            <a:endParaRPr lang="en-US" sz="1000" i="1" dirty="0">
              <a:solidFill>
                <a:srgbClr val="00B0F0"/>
              </a:solidFill>
              <a:latin typeface="Arial Narrow" panose="020B0606020202030204" pitchFamily="34" charset="0"/>
            </a:endParaRPr>
          </a:p>
        </p:txBody>
      </p:sp>
      <p:cxnSp>
        <p:nvCxnSpPr>
          <p:cNvPr id="39" name="Conector recto 38"/>
          <p:cNvCxnSpPr>
            <a:cxnSpLocks/>
          </p:cNvCxnSpPr>
          <p:nvPr/>
        </p:nvCxnSpPr>
        <p:spPr>
          <a:xfrm flipH="1" flipV="1">
            <a:off x="8165230" y="2812143"/>
            <a:ext cx="314821" cy="19929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41" name="Rectángulo redondeado 40"/>
          <p:cNvSpPr/>
          <p:nvPr/>
        </p:nvSpPr>
        <p:spPr>
          <a:xfrm>
            <a:off x="7483924" y="3019002"/>
            <a:ext cx="1476375" cy="103200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r>
              <a:rPr lang="en-US" sz="1200" b="1" dirty="0">
                <a:solidFill>
                  <a:prstClr val="black"/>
                </a:solidFill>
                <a:latin typeface="Arial Narrow" panose="020B0606020202030204" pitchFamily="34" charset="0"/>
              </a:rPr>
              <a:t>Interoperability with the MOH PEV Web (PAI Web) 2.0 application.</a:t>
            </a:r>
            <a:endParaRPr lang="es-MX" sz="1200" b="1" dirty="0">
              <a:solidFill>
                <a:prstClr val="black"/>
              </a:solidFill>
              <a:latin typeface="Arial Narrow" panose="020B0606020202030204" pitchFamily="34" charset="0"/>
            </a:endParaRPr>
          </a:p>
        </p:txBody>
      </p:sp>
      <p:sp>
        <p:nvSpPr>
          <p:cNvPr id="7" name="Cheurón 31">
            <a:extLst>
              <a:ext uri="{FF2B5EF4-FFF2-40B4-BE49-F238E27FC236}">
                <a16:creationId xmlns:a16="http://schemas.microsoft.com/office/drawing/2014/main" id="{52DB1518-D1E7-7B5E-3B21-D36FB1D40497}"/>
              </a:ext>
            </a:extLst>
          </p:cNvPr>
          <p:cNvSpPr/>
          <p:nvPr/>
        </p:nvSpPr>
        <p:spPr>
          <a:xfrm>
            <a:off x="7907291" y="2355618"/>
            <a:ext cx="1155281" cy="444870"/>
          </a:xfrm>
          <a:prstGeom prst="chevron">
            <a:avLst/>
          </a:prstGeom>
          <a:solidFill>
            <a:schemeClr val="bg1">
              <a:lumMod val="85000"/>
            </a:schemeClr>
          </a:solidFill>
        </p:spPr>
        <p:style>
          <a:lnRef idx="0">
            <a:schemeClr val="dk1"/>
          </a:lnRef>
          <a:fillRef idx="3">
            <a:schemeClr val="dk1"/>
          </a:fillRef>
          <a:effectRef idx="3">
            <a:schemeClr val="dk1"/>
          </a:effectRef>
          <a:fontRef idx="minor">
            <a:schemeClr val="lt1"/>
          </a:fontRef>
        </p:style>
        <p:txBody>
          <a:bodyPr anchor="ctr"/>
          <a:lstStyle/>
          <a:p>
            <a:pPr algn="ctr" defTabSz="685783">
              <a:defRPr/>
            </a:pPr>
            <a:r>
              <a:rPr lang="es-MX" sz="2200" b="1" dirty="0">
                <a:solidFill>
                  <a:prstClr val="black"/>
                </a:solidFill>
                <a:latin typeface="Arial Narrow" panose="020B0606020202030204" pitchFamily="34" charset="0"/>
              </a:rPr>
              <a:t>2023</a:t>
            </a:r>
            <a:endParaRPr lang="en-US" sz="2200" b="1"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16983920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4" grpId="0" animBg="1"/>
      <p:bldP spid="35" grpId="0" animBg="1"/>
      <p:bldP spid="44" grpId="0" animBg="1"/>
      <p:bldP spid="48" grpId="0" animBg="1"/>
      <p:bldP spid="64" grpId="0" animBg="1"/>
      <p:bldP spid="38" grpId="0" animBg="1"/>
      <p:bldP spid="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1 Gráfico"/>
          <p:cNvGraphicFramePr>
            <a:graphicFrameLocks/>
          </p:cNvGraphicFramePr>
          <p:nvPr/>
        </p:nvGraphicFramePr>
        <p:xfrm>
          <a:off x="1011681" y="1075345"/>
          <a:ext cx="3546532" cy="2439969"/>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1145794" y="95002"/>
            <a:ext cx="6855206" cy="606960"/>
          </a:xfrm>
        </p:spPr>
        <p:txBody>
          <a:bodyPr>
            <a:normAutofit/>
          </a:bodyPr>
          <a:lstStyle/>
          <a:p>
            <a:r>
              <a:rPr lang="fr-FR" b="1" dirty="0">
                <a:solidFill>
                  <a:srgbClr val="000066"/>
                </a:solidFill>
                <a:latin typeface="Arial" panose="020B0604020202020204" pitchFamily="34" charset="0"/>
                <a:cs typeface="Arial" panose="020B0604020202020204" pitchFamily="34" charset="0"/>
              </a:rPr>
              <a:t>Surveillance des données du REV</a:t>
            </a:r>
            <a:endParaRPr lang="en-US" b="1" dirty="0">
              <a:solidFill>
                <a:srgbClr val="000066"/>
              </a:solidFill>
              <a:latin typeface="Arial" panose="020B0604020202020204" pitchFamily="34" charset="0"/>
              <a:cs typeface="Arial" panose="020B0604020202020204" pitchFamily="34" charset="0"/>
            </a:endParaRPr>
          </a:p>
        </p:txBody>
      </p:sp>
      <p:sp>
        <p:nvSpPr>
          <p:cNvPr id="22" name="TextBox 17"/>
          <p:cNvSpPr txBox="1">
            <a:spLocks noChangeArrowheads="1"/>
          </p:cNvSpPr>
          <p:nvPr/>
        </p:nvSpPr>
        <p:spPr bwMode="auto">
          <a:xfrm>
            <a:off x="1027863" y="3481812"/>
            <a:ext cx="1166659" cy="322524"/>
          </a:xfrm>
          <a:prstGeom prst="rect">
            <a:avLst/>
          </a:prstGeom>
          <a:noFill/>
          <a:ln w="9525">
            <a:noFill/>
            <a:miter lim="800000"/>
            <a:headEnd/>
            <a:tailEnd/>
          </a:ln>
        </p:spPr>
        <p:txBody>
          <a:bodyPr wrap="square">
            <a:spAutoFit/>
          </a:bodyPr>
          <a:lstStyle/>
          <a:p>
            <a:pPr marL="0" marR="0" lvl="0" indent="0" algn="l" defTabSz="685727" rtl="0" eaLnBrk="1" fontAlgn="base" latinLnBrk="0" hangingPunct="1">
              <a:lnSpc>
                <a:spcPct val="100000"/>
              </a:lnSpc>
              <a:spcBef>
                <a:spcPct val="0"/>
              </a:spcBef>
              <a:spcAft>
                <a:spcPct val="0"/>
              </a:spcAft>
              <a:buClrTx/>
              <a:buSzTx/>
              <a:buFontTx/>
              <a:buNone/>
              <a:tabLst/>
              <a:defRPr/>
            </a:pPr>
            <a:r>
              <a:rPr kumimoji="0" lang="en-US" sz="748"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Arial" charset="0"/>
              </a:rPr>
              <a:t>Source: Secretariat of Health, Bogotá</a:t>
            </a:r>
          </a:p>
        </p:txBody>
      </p:sp>
      <p:sp>
        <p:nvSpPr>
          <p:cNvPr id="19" name="TextBox 18"/>
          <p:cNvSpPr txBox="1"/>
          <p:nvPr/>
        </p:nvSpPr>
        <p:spPr>
          <a:xfrm>
            <a:off x="896725" y="701880"/>
            <a:ext cx="2982190" cy="461665"/>
          </a:xfrm>
          <a:prstGeom prst="rect">
            <a:avLst/>
          </a:prstGeom>
          <a:noFill/>
        </p:spPr>
        <p:txBody>
          <a:bodyPr wrap="square" rtlCol="0">
            <a:spAutoFit/>
          </a:bodyPr>
          <a:lstStyle/>
          <a:p>
            <a:pPr marL="0" marR="0" lvl="0" indent="0" algn="ctr" defTabSz="685727" rtl="0" eaLnBrk="1" fontAlgn="base" latinLnBrk="0" hangingPunct="1">
              <a:lnSpc>
                <a:spcPct val="100000"/>
              </a:lnSpc>
              <a:spcBef>
                <a:spcPct val="0"/>
              </a:spcBef>
              <a:spcAft>
                <a:spcPct val="0"/>
              </a:spcAft>
              <a:buClrTx/>
              <a:buSzTx/>
              <a:buFontTx/>
              <a:buNone/>
              <a:tabLst/>
              <a:defRPr/>
            </a:pPr>
            <a:r>
              <a:rPr kumimoji="0" lang="fr-FR" sz="1200" b="1"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Arial" panose="020B0604020202020204" pitchFamily="34" charset="0"/>
              </a:rPr>
              <a:t>Doses mensuelles (données globales) vs EIR, Bogotá, janvier-juillet</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Arial" panose="020B0604020202020204" pitchFamily="34" charset="0"/>
            </a:endParaRPr>
          </a:p>
        </p:txBody>
      </p:sp>
      <p:grpSp>
        <p:nvGrpSpPr>
          <p:cNvPr id="23" name="Group 22"/>
          <p:cNvGrpSpPr/>
          <p:nvPr/>
        </p:nvGrpSpPr>
        <p:grpSpPr>
          <a:xfrm>
            <a:off x="3719315" y="701880"/>
            <a:ext cx="4372200" cy="2746989"/>
            <a:chOff x="2331898" y="2009270"/>
            <a:chExt cx="5511494" cy="4019746"/>
          </a:xfrm>
        </p:grpSpPr>
        <p:sp>
          <p:nvSpPr>
            <p:cNvPr id="25" name="Oval 24"/>
            <p:cNvSpPr/>
            <p:nvPr/>
          </p:nvSpPr>
          <p:spPr>
            <a:xfrm>
              <a:off x="2617222" y="3064544"/>
              <a:ext cx="3063205" cy="1678906"/>
            </a:xfrm>
            <a:prstGeom prst="ellipse">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27"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endParaRPr>
            </a:p>
          </p:txBody>
        </p:sp>
        <p:sp>
          <p:nvSpPr>
            <p:cNvPr id="26" name="Oval 25"/>
            <p:cNvSpPr/>
            <p:nvPr/>
          </p:nvSpPr>
          <p:spPr>
            <a:xfrm>
              <a:off x="3795512" y="3064544"/>
              <a:ext cx="2893027" cy="1678906"/>
            </a:xfrm>
            <a:prstGeom prst="ellipse">
              <a:avLst/>
            </a:prstGeom>
            <a:solidFill>
              <a:schemeClr val="accent2">
                <a:alpha val="29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27"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srgbClr val="000066"/>
                </a:solidFill>
                <a:effectLst/>
                <a:uLnTx/>
                <a:uFillTx/>
                <a:latin typeface="Calibri" panose="020F0502020204030204" pitchFamily="34" charset="0"/>
                <a:ea typeface="+mn-ea"/>
                <a:cs typeface="+mn-cs"/>
              </a:endParaRPr>
            </a:p>
          </p:txBody>
        </p:sp>
        <p:sp>
          <p:nvSpPr>
            <p:cNvPr id="27" name="TextBox 26"/>
            <p:cNvSpPr txBox="1"/>
            <p:nvPr/>
          </p:nvSpPr>
          <p:spPr>
            <a:xfrm>
              <a:off x="2331898" y="2444186"/>
              <a:ext cx="1707816" cy="1216021"/>
            </a:xfrm>
            <a:prstGeom prst="rect">
              <a:avLst/>
            </a:prstGeom>
            <a:noFill/>
          </p:spPr>
          <p:txBody>
            <a:bodyPr wrap="square" rtlCol="0">
              <a:spAutoFit/>
            </a:bodyPr>
            <a:lstStyle/>
            <a:p>
              <a:pPr marL="0" marR="0" lvl="0" indent="0" algn="ctr" defTabSz="685727"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Arial" charset="0"/>
                </a:rPr>
                <a:t>Naissances </a:t>
              </a:r>
              <a:r>
                <a:rPr kumimoji="0" lang="en-US" sz="1200" b="1" i="0" u="none" strike="noStrike" kern="1200" cap="none" spc="0" normalizeH="0" baseline="0" noProof="0" dirty="0" err="1">
                  <a:ln>
                    <a:noFill/>
                  </a:ln>
                  <a:solidFill>
                    <a:srgbClr val="000066"/>
                  </a:solidFill>
                  <a:effectLst/>
                  <a:uLnTx/>
                  <a:uFillTx/>
                  <a:latin typeface="Calibri" panose="020F0502020204030204" pitchFamily="34" charset="0"/>
                  <a:ea typeface="ＭＳ Ｐゴシック" charset="0"/>
                  <a:cs typeface="Arial" charset="0"/>
                </a:rPr>
                <a:t>enregistrées</a:t>
              </a:r>
              <a:r>
                <a:rPr kumimoji="0" lang="en-US" sz="1200" b="1"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Arial" charset="0"/>
                </a:rPr>
                <a:t> </a:t>
              </a:r>
              <a:r>
                <a:rPr kumimoji="0" lang="en-US" sz="1200" b="0"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Arial" charset="0"/>
                </a:rPr>
                <a:t> 9579*</a:t>
              </a:r>
            </a:p>
            <a:p>
              <a:pPr marL="0" marR="0" lvl="0" indent="0" algn="ctr" defTabSz="685727"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Arial" charset="0"/>
              </a:endParaRPr>
            </a:p>
          </p:txBody>
        </p:sp>
        <p:sp>
          <p:nvSpPr>
            <p:cNvPr id="28" name="TextBox 27"/>
            <p:cNvSpPr txBox="1"/>
            <p:nvPr/>
          </p:nvSpPr>
          <p:spPr>
            <a:xfrm>
              <a:off x="6102752" y="2603473"/>
              <a:ext cx="1095374" cy="675567"/>
            </a:xfrm>
            <a:prstGeom prst="rect">
              <a:avLst/>
            </a:prstGeom>
            <a:noFill/>
          </p:spPr>
          <p:txBody>
            <a:bodyPr wrap="square" rtlCol="0">
              <a:spAutoFit/>
            </a:bodyPr>
            <a:lstStyle/>
            <a:p>
              <a:pPr marL="0" marR="0" lvl="0" indent="0" algn="ctr" defTabSz="685727"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Arial" charset="0"/>
                </a:rPr>
                <a:t>REV</a:t>
              </a:r>
            </a:p>
            <a:p>
              <a:pPr marL="0" marR="0" lvl="0" indent="0" algn="ctr" defTabSz="68572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Arial" charset="0"/>
                </a:rPr>
                <a:t>9453</a:t>
              </a:r>
              <a:endParaRPr kumimoji="0" lang="en-US" sz="1200" b="1"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Arial" charset="0"/>
              </a:endParaRPr>
            </a:p>
          </p:txBody>
        </p:sp>
        <p:sp>
          <p:nvSpPr>
            <p:cNvPr id="29" name="TextBox 28"/>
            <p:cNvSpPr txBox="1"/>
            <p:nvPr/>
          </p:nvSpPr>
          <p:spPr>
            <a:xfrm>
              <a:off x="4308032" y="3765823"/>
              <a:ext cx="810954" cy="472896"/>
            </a:xfrm>
            <a:prstGeom prst="rect">
              <a:avLst/>
            </a:prstGeom>
            <a:noFill/>
          </p:spPr>
          <p:txBody>
            <a:bodyPr wrap="square" rtlCol="0">
              <a:spAutoFit/>
            </a:bodyPr>
            <a:lstStyle/>
            <a:p>
              <a:pPr marL="0" marR="0" lvl="0" indent="0" algn="l" defTabSz="685727"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Arial" charset="0"/>
                </a:rPr>
                <a:t>9 341</a:t>
              </a:r>
            </a:p>
          </p:txBody>
        </p:sp>
        <p:sp>
          <p:nvSpPr>
            <p:cNvPr id="30" name="TextBox 29"/>
            <p:cNvSpPr txBox="1"/>
            <p:nvPr/>
          </p:nvSpPr>
          <p:spPr>
            <a:xfrm>
              <a:off x="2787181" y="3752593"/>
              <a:ext cx="741214" cy="472896"/>
            </a:xfrm>
            <a:prstGeom prst="rect">
              <a:avLst/>
            </a:prstGeom>
            <a:noFill/>
          </p:spPr>
          <p:txBody>
            <a:bodyPr wrap="square" rtlCol="0">
              <a:spAutoFit/>
            </a:bodyPr>
            <a:lstStyle/>
            <a:p>
              <a:pPr marL="0" marR="0" lvl="0" indent="0" algn="l" defTabSz="685727"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Arial" charset="0"/>
                </a:rPr>
                <a:t>238</a:t>
              </a:r>
            </a:p>
          </p:txBody>
        </p:sp>
        <p:sp>
          <p:nvSpPr>
            <p:cNvPr id="31" name="TextBox 30"/>
            <p:cNvSpPr txBox="1"/>
            <p:nvPr/>
          </p:nvSpPr>
          <p:spPr>
            <a:xfrm>
              <a:off x="5885235" y="3700588"/>
              <a:ext cx="648510" cy="472896"/>
            </a:xfrm>
            <a:prstGeom prst="rect">
              <a:avLst/>
            </a:prstGeom>
            <a:noFill/>
          </p:spPr>
          <p:txBody>
            <a:bodyPr wrap="square" rtlCol="0">
              <a:spAutoFit/>
            </a:bodyPr>
            <a:lstStyle/>
            <a:p>
              <a:pPr marL="0" marR="0" lvl="0" indent="0" algn="l" defTabSz="685727"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Arial" charset="0"/>
                </a:rPr>
                <a:t>112</a:t>
              </a:r>
            </a:p>
          </p:txBody>
        </p:sp>
        <p:sp>
          <p:nvSpPr>
            <p:cNvPr id="32" name="TextBox 31"/>
            <p:cNvSpPr txBox="1"/>
            <p:nvPr/>
          </p:nvSpPr>
          <p:spPr>
            <a:xfrm>
              <a:off x="6573217" y="4173974"/>
              <a:ext cx="1270175" cy="540454"/>
            </a:xfrm>
            <a:prstGeom prst="rect">
              <a:avLst/>
            </a:prstGeom>
            <a:noFill/>
          </p:spPr>
          <p:txBody>
            <a:bodyPr wrap="square" rtlCol="0">
              <a:spAutoFit/>
            </a:bodyPr>
            <a:lstStyle/>
            <a:p>
              <a:pPr marL="0" marR="0" lvl="0" indent="0" algn="ctr" defTabSz="685727"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Arial" charset="0"/>
                </a:rPr>
                <a:t>“Perdus”: 3**</a:t>
              </a:r>
            </a:p>
            <a:p>
              <a:pPr marL="0" marR="0" lvl="0" indent="0" algn="ctr" defTabSz="685727"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66"/>
                  </a:solidFill>
                  <a:effectLst/>
                  <a:uLnTx/>
                  <a:uFillTx/>
                  <a:latin typeface="Calibri" panose="020F0502020204030204" pitchFamily="34" charset="0"/>
                  <a:ea typeface="ＭＳ Ｐゴシック" charset="0"/>
                  <a:cs typeface="Arial" charset="0"/>
                </a:rPr>
                <a:t>95%CI: 0-6</a:t>
              </a:r>
            </a:p>
          </p:txBody>
        </p:sp>
        <p:sp>
          <p:nvSpPr>
            <p:cNvPr id="33" name="TextBox 32"/>
            <p:cNvSpPr txBox="1"/>
            <p:nvPr/>
          </p:nvSpPr>
          <p:spPr>
            <a:xfrm>
              <a:off x="5189633" y="4925493"/>
              <a:ext cx="2243722" cy="743123"/>
            </a:xfrm>
            <a:prstGeom prst="rect">
              <a:avLst/>
            </a:prstGeom>
            <a:noFill/>
          </p:spPr>
          <p:txBody>
            <a:bodyPr wrap="square" rtlCol="0">
              <a:spAutoFit/>
            </a:bodyPr>
            <a:lstStyle/>
            <a:p>
              <a:pPr marL="0" marR="0" lvl="0" indent="0" algn="l" defTabSz="685727"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Arial" charset="0"/>
                </a:rPr>
                <a:t>*Births in June 2012 in Bogotá D.F.</a:t>
              </a:r>
            </a:p>
            <a:p>
              <a:pPr marL="0" marR="0" lvl="0" indent="0" algn="l" defTabSz="685727"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Arial" charset="0"/>
                </a:rPr>
                <a:t>**Capture-recapture - multipliers</a:t>
              </a:r>
            </a:p>
          </p:txBody>
        </p:sp>
        <p:sp>
          <p:nvSpPr>
            <p:cNvPr id="34" name="TextBox 33"/>
            <p:cNvSpPr txBox="1"/>
            <p:nvPr/>
          </p:nvSpPr>
          <p:spPr>
            <a:xfrm>
              <a:off x="2763825" y="2009270"/>
              <a:ext cx="4084650" cy="439118"/>
            </a:xfrm>
            <a:prstGeom prst="rect">
              <a:avLst/>
            </a:prstGeom>
            <a:noFill/>
          </p:spPr>
          <p:txBody>
            <a:bodyPr wrap="square" rtlCol="0">
              <a:spAutoFit/>
            </a:bodyPr>
            <a:lstStyle/>
            <a:p>
              <a:pPr marL="0" marR="0" lvl="0" indent="0" algn="ctr" defTabSz="685727" rtl="0" eaLnBrk="1" fontAlgn="base" latinLnBrk="0" hangingPunct="1">
                <a:lnSpc>
                  <a:spcPct val="100000"/>
                </a:lnSpc>
                <a:spcBef>
                  <a:spcPct val="0"/>
                </a:spcBef>
                <a:spcAft>
                  <a:spcPct val="0"/>
                </a:spcAft>
                <a:buClrTx/>
                <a:buSzTx/>
                <a:buFontTx/>
                <a:buNone/>
                <a:tabLst/>
                <a:defRPr/>
              </a:pPr>
              <a:r>
                <a:rPr kumimoji="0" lang="en-US" sz="1350" b="1"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ＭＳ Ｐゴシック" charset="0"/>
                  <a:cs typeface="Arial" charset="0"/>
                </a:rPr>
                <a:t>Naissances </a:t>
              </a:r>
              <a:r>
                <a:rPr kumimoji="0" lang="en-US" sz="1350" b="1" i="0" u="none" strike="noStrike" kern="1200" cap="none" spc="0" normalizeH="0" baseline="0" noProof="0" dirty="0" err="1">
                  <a:ln>
                    <a:noFill/>
                  </a:ln>
                  <a:solidFill>
                    <a:srgbClr val="4F81BD">
                      <a:lumMod val="50000"/>
                    </a:srgbClr>
                  </a:solidFill>
                  <a:effectLst/>
                  <a:uLnTx/>
                  <a:uFillTx/>
                  <a:latin typeface="Calibri" panose="020F0502020204030204" pitchFamily="34" charset="0"/>
                  <a:ea typeface="ＭＳ Ｐゴシック" charset="0"/>
                  <a:cs typeface="Arial" charset="0"/>
                </a:rPr>
                <a:t>totales</a:t>
              </a:r>
              <a:r>
                <a:rPr kumimoji="0" lang="en-US" sz="1350" b="1"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ＭＳ Ｐゴシック" charset="0"/>
                  <a:cs typeface="Arial" charset="0"/>
                </a:rPr>
                <a:t> – </a:t>
              </a:r>
              <a:r>
                <a:rPr kumimoji="0" lang="en-US" sz="1350" b="1" i="0" u="none" strike="noStrike" kern="1200" cap="none" spc="0" normalizeH="0" baseline="0" noProof="0" dirty="0" err="1">
                  <a:ln>
                    <a:noFill/>
                  </a:ln>
                  <a:solidFill>
                    <a:srgbClr val="4F81BD">
                      <a:lumMod val="50000"/>
                    </a:srgbClr>
                  </a:solidFill>
                  <a:effectLst/>
                  <a:uLnTx/>
                  <a:uFillTx/>
                  <a:latin typeface="Calibri" panose="020F0502020204030204" pitchFamily="34" charset="0"/>
                  <a:ea typeface="ＭＳ Ｐゴシック" charset="0"/>
                  <a:cs typeface="Arial" charset="0"/>
                </a:rPr>
                <a:t>documentées</a:t>
              </a:r>
              <a:r>
                <a:rPr kumimoji="0" lang="en-US" sz="1350" b="1"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ＭＳ Ｐゴシック" charset="0"/>
                  <a:cs typeface="Arial" charset="0"/>
                </a:rPr>
                <a:t>  </a:t>
              </a:r>
              <a:r>
                <a:rPr kumimoji="0" lang="en-US" sz="1050" b="1"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ＭＳ Ｐゴシック" charset="0"/>
                  <a:cs typeface="Arial" charset="0"/>
                </a:rPr>
                <a:t>9 691</a:t>
              </a:r>
            </a:p>
          </p:txBody>
        </p:sp>
        <p:sp>
          <p:nvSpPr>
            <p:cNvPr id="35" name="TextBox 34"/>
            <p:cNvSpPr txBox="1"/>
            <p:nvPr/>
          </p:nvSpPr>
          <p:spPr>
            <a:xfrm>
              <a:off x="4950364" y="5488562"/>
              <a:ext cx="2893028" cy="540454"/>
            </a:xfrm>
            <a:prstGeom prst="rect">
              <a:avLst/>
            </a:prstGeom>
            <a:noFill/>
          </p:spPr>
          <p:txBody>
            <a:bodyPr wrap="square" rtlCol="0">
              <a:spAutoFit/>
            </a:bodyPr>
            <a:lstStyle/>
            <a:p>
              <a:pPr marL="0" marR="0" lvl="0" indent="0" algn="l" defTabSz="685727"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Arial" charset="0"/>
                </a:rPr>
                <a:t>Source:  Data from the Secretariat of Health, Bogotá, 2012. EPI Review, Colombia 2012</a:t>
              </a:r>
            </a:p>
          </p:txBody>
        </p:sp>
      </p:grpSp>
      <p:pic>
        <p:nvPicPr>
          <p:cNvPr id="2" name="Picture 1">
            <a:extLst>
              <a:ext uri="{FF2B5EF4-FFF2-40B4-BE49-F238E27FC236}">
                <a16:creationId xmlns:a16="http://schemas.microsoft.com/office/drawing/2014/main" id="{9A38EA74-BA25-4CC4-8865-10B36E0977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9260" y="2606995"/>
            <a:ext cx="2023408" cy="2512000"/>
          </a:xfrm>
          <a:prstGeom prst="rect">
            <a:avLst/>
          </a:prstGeom>
        </p:spPr>
      </p:pic>
      <p:sp>
        <p:nvSpPr>
          <p:cNvPr id="20" name="TextBox 19">
            <a:extLst>
              <a:ext uri="{FF2B5EF4-FFF2-40B4-BE49-F238E27FC236}">
                <a16:creationId xmlns:a16="http://schemas.microsoft.com/office/drawing/2014/main" id="{98B31F30-D6AB-41CE-A21A-1B6C806AE167}"/>
              </a:ext>
            </a:extLst>
          </p:cNvPr>
          <p:cNvSpPr txBox="1"/>
          <p:nvPr/>
        </p:nvSpPr>
        <p:spPr>
          <a:xfrm>
            <a:off x="6255227" y="4454280"/>
            <a:ext cx="2355373" cy="573747"/>
          </a:xfrm>
          <a:prstGeom prst="rect">
            <a:avLst/>
          </a:prstGeom>
          <a:noFill/>
        </p:spPr>
        <p:txBody>
          <a:bodyPr wrap="square" rtlCol="0">
            <a:spAutoFit/>
          </a:bodyPr>
          <a:lstStyle/>
          <a:p>
            <a:pPr marL="0" marR="0" lvl="0" indent="0" algn="l" defTabSz="621975" rtl="1" eaLnBrk="1" fontAlgn="base" latinLnBrk="0" hangingPunct="1">
              <a:lnSpc>
                <a:spcPct val="100000"/>
              </a:lnSpc>
              <a:spcBef>
                <a:spcPct val="0"/>
              </a:spcBef>
              <a:spcAft>
                <a:spcPct val="0"/>
              </a:spcAft>
              <a:buClrTx/>
              <a:buSzTx/>
              <a:buFontTx/>
              <a:buNone/>
              <a:tabLst/>
              <a:defRPr/>
            </a:pPr>
            <a:r>
              <a:rPr kumimoji="0" lang="en-US" sz="612" b="0" i="0" u="none" strike="noStrike" kern="1200" cap="none" spc="0" normalizeH="0" baseline="0" noProof="0" dirty="0">
                <a:ln>
                  <a:noFill/>
                </a:ln>
                <a:solidFill>
                  <a:prstClr val="black"/>
                </a:solidFill>
                <a:effectLst/>
                <a:uLnTx/>
                <a:uFillTx/>
                <a:latin typeface="Arial" charset="0"/>
                <a:ea typeface="+mn-ea"/>
                <a:cs typeface="Arial" charset="0"/>
              </a:rPr>
              <a:t>Murthy N, Rodgers L, Pabst L, </a:t>
            </a:r>
            <a:r>
              <a:rPr kumimoji="0" lang="en-US" sz="612" b="0" i="0" u="none" strike="noStrike" kern="1200" cap="none" spc="0" normalizeH="0" baseline="0" noProof="0" dirty="0" err="1">
                <a:ln>
                  <a:noFill/>
                </a:ln>
                <a:solidFill>
                  <a:prstClr val="black"/>
                </a:solidFill>
                <a:effectLst/>
                <a:uLnTx/>
                <a:uFillTx/>
                <a:latin typeface="Arial" charset="0"/>
                <a:ea typeface="+mn-ea"/>
                <a:cs typeface="Arial" charset="0"/>
              </a:rPr>
              <a:t>Fiebelkorn</a:t>
            </a:r>
            <a:r>
              <a:rPr kumimoji="0" lang="en-US" sz="612" b="0" i="0" u="none" strike="noStrike" kern="1200" cap="none" spc="0" normalizeH="0" baseline="0" noProof="0" dirty="0">
                <a:ln>
                  <a:noFill/>
                </a:ln>
                <a:solidFill>
                  <a:prstClr val="black"/>
                </a:solidFill>
                <a:effectLst/>
                <a:uLnTx/>
                <a:uFillTx/>
                <a:latin typeface="Arial" charset="0"/>
                <a:ea typeface="+mn-ea"/>
                <a:cs typeface="Arial" charset="0"/>
              </a:rPr>
              <a:t> AP, Ng T. Progress in Childhood Vaccination Data in Immunization Information Systems — United States, 2013–2016. MMWR </a:t>
            </a:r>
            <a:r>
              <a:rPr kumimoji="0" lang="en-US" sz="612" b="0" i="0" u="none" strike="noStrike" kern="1200" cap="none" spc="0" normalizeH="0" baseline="0" noProof="0" dirty="0" err="1">
                <a:ln>
                  <a:noFill/>
                </a:ln>
                <a:solidFill>
                  <a:prstClr val="black"/>
                </a:solidFill>
                <a:effectLst/>
                <a:uLnTx/>
                <a:uFillTx/>
                <a:latin typeface="Arial" charset="0"/>
                <a:ea typeface="+mn-ea"/>
                <a:cs typeface="Arial" charset="0"/>
              </a:rPr>
              <a:t>Morb</a:t>
            </a:r>
            <a:r>
              <a:rPr kumimoji="0" lang="en-US" sz="612" b="0" i="0" u="none" strike="noStrike" kern="1200" cap="none" spc="0" normalizeH="0" baseline="0" noProof="0" dirty="0">
                <a:ln>
                  <a:noFill/>
                </a:ln>
                <a:solidFill>
                  <a:prstClr val="black"/>
                </a:solidFill>
                <a:effectLst/>
                <a:uLnTx/>
                <a:uFillTx/>
                <a:latin typeface="Arial" charset="0"/>
                <a:ea typeface="+mn-ea"/>
                <a:cs typeface="Arial" charset="0"/>
              </a:rPr>
              <a:t> Mortal </a:t>
            </a:r>
            <a:r>
              <a:rPr kumimoji="0" lang="en-US" sz="612" b="0" i="0" u="none" strike="noStrike" kern="1200" cap="none" spc="0" normalizeH="0" baseline="0" noProof="0" dirty="0" err="1">
                <a:ln>
                  <a:noFill/>
                </a:ln>
                <a:solidFill>
                  <a:prstClr val="black"/>
                </a:solidFill>
                <a:effectLst/>
                <a:uLnTx/>
                <a:uFillTx/>
                <a:latin typeface="Arial" charset="0"/>
                <a:ea typeface="+mn-ea"/>
                <a:cs typeface="Arial" charset="0"/>
              </a:rPr>
              <a:t>Wkly</a:t>
            </a:r>
            <a:r>
              <a:rPr kumimoji="0" lang="en-US" sz="612" b="0" i="0" u="none" strike="noStrike" kern="1200" cap="none" spc="0" normalizeH="0" baseline="0" noProof="0" dirty="0">
                <a:ln>
                  <a:noFill/>
                </a:ln>
                <a:solidFill>
                  <a:prstClr val="black"/>
                </a:solidFill>
                <a:effectLst/>
                <a:uLnTx/>
                <a:uFillTx/>
                <a:latin typeface="Arial" charset="0"/>
                <a:ea typeface="+mn-ea"/>
                <a:cs typeface="Arial" charset="0"/>
              </a:rPr>
              <a:t> Rep 2017;66:1178–1181. DOI:</a:t>
            </a:r>
            <a:r>
              <a:rPr kumimoji="0" lang="en-US" sz="680" b="0" i="0" u="none" strike="noStrike" kern="1200" cap="none" spc="0" normalizeH="0" baseline="0" noProof="0" dirty="0">
                <a:ln>
                  <a:noFill/>
                </a:ln>
                <a:solidFill>
                  <a:srgbClr val="000066"/>
                </a:solidFill>
                <a:effectLst/>
                <a:uLnTx/>
                <a:uFillTx/>
                <a:latin typeface="Arial" charset="0"/>
                <a:ea typeface="+mn-ea"/>
                <a:cs typeface="Arial" charset="0"/>
              </a:rPr>
              <a:t> </a:t>
            </a:r>
            <a:r>
              <a:rPr kumimoji="0" lang="en-US" sz="612" b="0" i="0" u="none" strike="noStrike" kern="1200" cap="none" spc="0" normalizeH="0" baseline="0" noProof="0" dirty="0">
                <a:ln>
                  <a:noFill/>
                </a:ln>
                <a:solidFill>
                  <a:srgbClr val="000066"/>
                </a:solidFill>
                <a:effectLst/>
                <a:uLnTx/>
                <a:uFillTx/>
                <a:latin typeface="Arial" charset="0"/>
                <a:ea typeface="+mn-ea"/>
                <a:cs typeface="Arial" charset="0"/>
                <a:hlinkClick r:id="rId4"/>
              </a:rPr>
              <a:t>http://dx.doi.org/10.15585/mmwr.mm6643a4External</a:t>
            </a:r>
            <a:endParaRPr kumimoji="0" lang="en-US" sz="680" b="1" i="0" u="none" strike="noStrike" kern="1200" cap="none" spc="0" normalizeH="0" baseline="0" noProof="0" dirty="0">
              <a:ln>
                <a:noFill/>
              </a:ln>
              <a:solidFill>
                <a:srgbClr val="000066"/>
              </a:solidFill>
              <a:effectLst/>
              <a:uLnTx/>
              <a:uFillTx/>
              <a:latin typeface="Arial" charset="0"/>
              <a:ea typeface="+mn-ea"/>
              <a:cs typeface="Arial" charset="0"/>
            </a:endParaRPr>
          </a:p>
        </p:txBody>
      </p:sp>
    </p:spTree>
    <p:extLst>
      <p:ext uri="{BB962C8B-B14F-4D97-AF65-F5344CB8AC3E}">
        <p14:creationId xmlns:p14="http://schemas.microsoft.com/office/powerpoint/2010/main" val="1415444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screenshot of a social media post&#10;&#10;Description generated with very high confidence">
            <a:extLst>
              <a:ext uri="{FF2B5EF4-FFF2-40B4-BE49-F238E27FC236}">
                <a16:creationId xmlns:a16="http://schemas.microsoft.com/office/drawing/2014/main" id="{BC0ED4D3-A86F-4249-A7E4-A425A5B3503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53237" y="631597"/>
            <a:ext cx="6506292" cy="3659788"/>
          </a:xfrm>
          <a:prstGeom prst="rect">
            <a:avLst/>
          </a:prstGeom>
        </p:spPr>
      </p:pic>
      <p:sp>
        <p:nvSpPr>
          <p:cNvPr id="8" name="TextBox 7">
            <a:extLst>
              <a:ext uri="{FF2B5EF4-FFF2-40B4-BE49-F238E27FC236}">
                <a16:creationId xmlns:a16="http://schemas.microsoft.com/office/drawing/2014/main" id="{D7A376FB-E381-4C23-ADDA-26AD0EB1BD64}"/>
              </a:ext>
            </a:extLst>
          </p:cNvPr>
          <p:cNvSpPr txBox="1"/>
          <p:nvPr/>
        </p:nvSpPr>
        <p:spPr>
          <a:xfrm>
            <a:off x="934942" y="4781114"/>
            <a:ext cx="7066058" cy="322524"/>
          </a:xfrm>
          <a:prstGeom prst="rect">
            <a:avLst/>
          </a:prstGeom>
          <a:noFill/>
        </p:spPr>
        <p:txBody>
          <a:bodyPr wrap="square" rtlCol="0">
            <a:spAutoFit/>
          </a:bodyPr>
          <a:lstStyle/>
          <a:p>
            <a:pPr marL="0" marR="0" lvl="0" indent="0" algn="l" defTabSz="621975" rtl="1" eaLnBrk="1" fontAlgn="base" latinLnBrk="0" hangingPunct="1">
              <a:lnSpc>
                <a:spcPct val="100000"/>
              </a:lnSpc>
              <a:spcBef>
                <a:spcPct val="0"/>
              </a:spcBef>
              <a:spcAft>
                <a:spcPct val="0"/>
              </a:spcAft>
              <a:buClrTx/>
              <a:buSzTx/>
              <a:buFontTx/>
              <a:buNone/>
              <a:tabLst/>
              <a:defRPr/>
            </a:pPr>
            <a:r>
              <a:rPr kumimoji="0" lang="en-US" sz="748" b="0" i="0" u="none" strike="noStrike" kern="1200" cap="none" spc="0" normalizeH="0" baseline="0" noProof="0" dirty="0">
                <a:ln>
                  <a:noFill/>
                </a:ln>
                <a:solidFill>
                  <a:prstClr val="black"/>
                </a:solidFill>
                <a:effectLst/>
                <a:uLnTx/>
                <a:uFillTx/>
                <a:latin typeface="Arial" charset="0"/>
                <a:ea typeface="+mn-ea"/>
                <a:cs typeface="Arial" charset="0"/>
              </a:rPr>
              <a:t>Source:  Danovaro-Holliday MC, et al. Assessing electronic immunization registries: the Pan American Health Organization experience. Rev </a:t>
            </a:r>
            <a:r>
              <a:rPr kumimoji="0" lang="en-US" sz="748" b="0" i="0" u="none" strike="noStrike" kern="1200" cap="none" spc="0" normalizeH="0" baseline="0" noProof="0" dirty="0" err="1">
                <a:ln>
                  <a:noFill/>
                </a:ln>
                <a:solidFill>
                  <a:prstClr val="black"/>
                </a:solidFill>
                <a:effectLst/>
                <a:uLnTx/>
                <a:uFillTx/>
                <a:latin typeface="Arial" charset="0"/>
                <a:ea typeface="+mn-ea"/>
                <a:cs typeface="Arial" charset="0"/>
              </a:rPr>
              <a:t>Panam</a:t>
            </a:r>
            <a:r>
              <a:rPr kumimoji="0" lang="en-US" sz="748"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748" b="0" i="0" u="none" strike="noStrike" kern="1200" cap="none" spc="0" normalizeH="0" baseline="0" noProof="0" dirty="0" err="1">
                <a:ln>
                  <a:noFill/>
                </a:ln>
                <a:solidFill>
                  <a:prstClr val="black"/>
                </a:solidFill>
                <a:effectLst/>
                <a:uLnTx/>
                <a:uFillTx/>
                <a:latin typeface="Arial" charset="0"/>
                <a:ea typeface="+mn-ea"/>
                <a:cs typeface="Arial" charset="0"/>
              </a:rPr>
              <a:t>Salud</a:t>
            </a:r>
            <a:r>
              <a:rPr kumimoji="0" lang="en-US" sz="748"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748" b="0" i="0" u="none" strike="noStrike" kern="1200" cap="none" spc="0" normalizeH="0" baseline="0" noProof="0" dirty="0" err="1">
                <a:ln>
                  <a:noFill/>
                </a:ln>
                <a:solidFill>
                  <a:prstClr val="black"/>
                </a:solidFill>
                <a:effectLst/>
                <a:uLnTx/>
                <a:uFillTx/>
                <a:latin typeface="Arial" charset="0"/>
                <a:ea typeface="+mn-ea"/>
                <a:cs typeface="Arial" charset="0"/>
              </a:rPr>
              <a:t>Publica</a:t>
            </a:r>
            <a:r>
              <a:rPr kumimoji="0" lang="en-US" sz="748" b="0" i="0" u="none" strike="noStrike" kern="1200" cap="none" spc="0" normalizeH="0" baseline="0" noProof="0" dirty="0">
                <a:ln>
                  <a:noFill/>
                </a:ln>
                <a:solidFill>
                  <a:prstClr val="black"/>
                </a:solidFill>
                <a:effectLst/>
                <a:uLnTx/>
                <a:uFillTx/>
                <a:latin typeface="Arial" charset="0"/>
                <a:ea typeface="+mn-ea"/>
                <a:cs typeface="Arial" charset="0"/>
              </a:rPr>
              <a:t>. 2019 Mar 15;43:e28. </a:t>
            </a:r>
            <a:r>
              <a:rPr kumimoji="0" lang="en-US" sz="748" b="0" i="0" u="none" strike="noStrike" kern="1200" cap="none" spc="0" normalizeH="0" baseline="0" noProof="0" dirty="0">
                <a:ln>
                  <a:noFill/>
                </a:ln>
                <a:solidFill>
                  <a:prstClr val="black"/>
                </a:solidFill>
                <a:effectLst/>
                <a:uLnTx/>
                <a:uFillTx/>
                <a:latin typeface="Arial" charset="0"/>
                <a:ea typeface="+mn-ea"/>
                <a:cs typeface="Arial" charset="0"/>
                <a:hlinkClick r:id="rId3"/>
              </a:rPr>
              <a:t>https://www.ncbi.nlm.nih.gov/pubmed/31093252</a:t>
            </a:r>
            <a:endParaRPr kumimoji="0" lang="en-US" sz="748"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9" name="Title 2">
            <a:extLst>
              <a:ext uri="{FF2B5EF4-FFF2-40B4-BE49-F238E27FC236}">
                <a16:creationId xmlns:a16="http://schemas.microsoft.com/office/drawing/2014/main" id="{D41C86F1-81C8-4C72-9BAB-0483D7AE6A09}"/>
              </a:ext>
            </a:extLst>
          </p:cNvPr>
          <p:cNvSpPr>
            <a:spLocks noGrp="1"/>
          </p:cNvSpPr>
          <p:nvPr>
            <p:ph type="title"/>
          </p:nvPr>
        </p:nvSpPr>
        <p:spPr>
          <a:xfrm>
            <a:off x="1145794" y="95002"/>
            <a:ext cx="6855206" cy="606960"/>
          </a:xfrm>
        </p:spPr>
        <p:txBody>
          <a:bodyPr>
            <a:normAutofit/>
          </a:bodyPr>
          <a:lstStyle/>
          <a:p>
            <a:r>
              <a:rPr lang="en-US" b="1" dirty="0" err="1">
                <a:solidFill>
                  <a:srgbClr val="000066"/>
                </a:solidFill>
                <a:latin typeface="Arial" panose="020B0604020202020204" pitchFamily="34" charset="0"/>
                <a:cs typeface="Arial" panose="020B0604020202020204" pitchFamily="34" charset="0"/>
              </a:rPr>
              <a:t>Évaluation</a:t>
            </a:r>
            <a:r>
              <a:rPr lang="en-US" b="1" dirty="0">
                <a:solidFill>
                  <a:srgbClr val="000066"/>
                </a:solidFill>
                <a:latin typeface="Arial" panose="020B0604020202020204" pitchFamily="34" charset="0"/>
                <a:cs typeface="Arial" panose="020B0604020202020204" pitchFamily="34" charset="0"/>
              </a:rPr>
              <a:t> d’un REV – DQS + </a:t>
            </a:r>
          </a:p>
        </p:txBody>
      </p:sp>
    </p:spTree>
    <p:extLst>
      <p:ext uri="{BB962C8B-B14F-4D97-AF65-F5344CB8AC3E}">
        <p14:creationId xmlns:p14="http://schemas.microsoft.com/office/powerpoint/2010/main" val="4082239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934942" y="0"/>
            <a:ext cx="7274116" cy="814388"/>
          </a:xfrm>
        </p:spPr>
        <p:txBody>
          <a:bodyPr vert="horz" wrap="square" lIns="70941" tIns="35471" rIns="70941" bIns="35471" numCol="1" rtlCol="0" anchor="b" anchorCtr="0" compatLnSpc="1">
            <a:prstTxWarp prst="textNoShape">
              <a:avLst/>
            </a:prstTxWarp>
            <a:noAutofit/>
          </a:bodyPr>
          <a:lstStyle/>
          <a:p>
            <a:r>
              <a:rPr lang="en-GB" dirty="0" err="1"/>
              <a:t>Contexte</a:t>
            </a:r>
            <a:r>
              <a:rPr lang="en-GB" dirty="0"/>
              <a:t> </a:t>
            </a:r>
            <a:r>
              <a:rPr lang="en-GB" dirty="0" err="1"/>
              <a:t>actuel</a:t>
            </a:r>
            <a:endParaRPr lang="en-GB" dirty="0"/>
          </a:p>
        </p:txBody>
      </p:sp>
      <p:sp>
        <p:nvSpPr>
          <p:cNvPr id="3" name="Content Placeholder 2"/>
          <p:cNvSpPr>
            <a:spLocks noGrp="1"/>
          </p:cNvSpPr>
          <p:nvPr>
            <p:ph idx="1"/>
          </p:nvPr>
        </p:nvSpPr>
        <p:spPr>
          <a:xfrm>
            <a:off x="381000" y="917121"/>
            <a:ext cx="8382000" cy="3771900"/>
          </a:xfrm>
        </p:spPr>
        <p:txBody>
          <a:bodyPr>
            <a:noAutofit/>
          </a:bodyPr>
          <a:lstStyle/>
          <a:p>
            <a:pPr>
              <a:lnSpc>
                <a:spcPct val="120000"/>
              </a:lnSpc>
              <a:spcBef>
                <a:spcPts val="300"/>
              </a:spcBef>
              <a:buSzPct val="130000"/>
              <a:buFont typeface="Arial" panose="020B0604020202020204" pitchFamily="34" charset="0"/>
              <a:buChar char="•"/>
              <a:defRPr/>
            </a:pPr>
            <a:r>
              <a:rPr lang="fr-FR" sz="1900" dirty="0"/>
              <a:t>Augmentation du nombre de vaccins et programmes de vaccination coûteux avec des flux de trésorerie élevés</a:t>
            </a:r>
          </a:p>
          <a:p>
            <a:pPr>
              <a:lnSpc>
                <a:spcPct val="120000"/>
              </a:lnSpc>
              <a:spcBef>
                <a:spcPts val="300"/>
              </a:spcBef>
              <a:buSzPct val="130000"/>
              <a:buFont typeface="Arial" panose="020B0604020202020204" pitchFamily="34" charset="0"/>
              <a:buChar char="•"/>
              <a:defRPr/>
            </a:pPr>
            <a:r>
              <a:rPr lang="fr-FR" sz="1900" dirty="0"/>
              <a:t>Vaccination ciblant les personnes au-delà de l'enfance</a:t>
            </a:r>
          </a:p>
          <a:p>
            <a:pPr lvl="1">
              <a:lnSpc>
                <a:spcPct val="120000"/>
              </a:lnSpc>
              <a:spcBef>
                <a:spcPts val="300"/>
              </a:spcBef>
              <a:buSzPct val="130000"/>
              <a:buFont typeface="Arial" panose="020B0604020202020204" pitchFamily="34" charset="0"/>
              <a:buChar char="•"/>
              <a:defRPr/>
            </a:pPr>
            <a:r>
              <a:rPr lang="fr-FR" sz="1559" dirty="0"/>
              <a:t>Par exemple, vaccins contre le VPH, la grippe saisonnière, la Covid-19</a:t>
            </a:r>
          </a:p>
          <a:p>
            <a:pPr>
              <a:lnSpc>
                <a:spcPct val="120000"/>
              </a:lnSpc>
              <a:spcBef>
                <a:spcPts val="300"/>
              </a:spcBef>
              <a:buSzPct val="130000"/>
              <a:buFont typeface="Arial" panose="020B0604020202020204" pitchFamily="34" charset="0"/>
              <a:buChar char="•"/>
              <a:defRPr/>
            </a:pPr>
            <a:r>
              <a:rPr lang="fr-FR" sz="1900" dirty="0"/>
              <a:t>Mise en avant de la transparence et responsabilité (par exemple, IA2030)</a:t>
            </a:r>
          </a:p>
          <a:p>
            <a:pPr>
              <a:lnSpc>
                <a:spcPct val="120000"/>
              </a:lnSpc>
              <a:spcBef>
                <a:spcPts val="300"/>
              </a:spcBef>
              <a:buSzPct val="130000"/>
              <a:buFont typeface="Arial" panose="020B0604020202020204" pitchFamily="34" charset="0"/>
              <a:buChar char="•"/>
              <a:defRPr/>
            </a:pPr>
            <a:r>
              <a:rPr lang="fr-FR" sz="1900" dirty="0"/>
              <a:t>Population plus sensibilisée et engagée que jamais dans la vaccination</a:t>
            </a:r>
          </a:p>
          <a:p>
            <a:pPr>
              <a:lnSpc>
                <a:spcPct val="120000"/>
              </a:lnSpc>
              <a:spcBef>
                <a:spcPts val="300"/>
              </a:spcBef>
              <a:buSzPct val="130000"/>
              <a:buFont typeface="Arial" panose="020B0604020202020204" pitchFamily="34" charset="0"/>
              <a:buChar char="•"/>
              <a:defRPr/>
            </a:pPr>
            <a:r>
              <a:rPr lang="fr-FR" sz="1900" dirty="0"/>
              <a:t>Systèmes d'information sanitaire intégrés et stratégies et politiques de santé numériques</a:t>
            </a:r>
            <a:endParaRPr lang="en-GB" sz="1800" dirty="0">
              <a:solidFill>
                <a:schemeClr val="tx2">
                  <a:lumMod val="75000"/>
                </a:schemeClr>
              </a:solidFill>
              <a:latin typeface="Calibri" panose="020F0502020204030204" pitchFamily="34" charset="0"/>
            </a:endParaRPr>
          </a:p>
          <a:p>
            <a:pPr>
              <a:lnSpc>
                <a:spcPct val="120000"/>
              </a:lnSpc>
              <a:spcBef>
                <a:spcPts val="300"/>
              </a:spcBef>
              <a:buSzPct val="130000"/>
              <a:buFont typeface="Arial" panose="020B0604020202020204" pitchFamily="34" charset="0"/>
              <a:buChar char="•"/>
              <a:defRPr/>
            </a:pPr>
            <a:r>
              <a:rPr lang="fr-FR" sz="1900" dirty="0"/>
              <a:t>Technologies de l'information et de la communication (TIC) et connectivité accrue</a:t>
            </a:r>
          </a:p>
          <a:p>
            <a:pPr marL="0" indent="0">
              <a:lnSpc>
                <a:spcPct val="120000"/>
              </a:lnSpc>
              <a:spcBef>
                <a:spcPts val="300"/>
              </a:spcBef>
              <a:buNone/>
              <a:defRPr/>
            </a:pPr>
            <a:endParaRPr lang="en-GB" sz="1800" dirty="0">
              <a:latin typeface="Calibri" panose="020F0502020204030204" pitchFamily="34" charset="0"/>
            </a:endParaRPr>
          </a:p>
          <a:p>
            <a:pPr>
              <a:lnSpc>
                <a:spcPct val="120000"/>
              </a:lnSpc>
              <a:spcBef>
                <a:spcPts val="300"/>
              </a:spcBef>
              <a:defRPr/>
            </a:pPr>
            <a:endParaRPr lang="en-GB" sz="1800" dirty="0">
              <a:latin typeface="Calibri" panose="020F0502020204030204" pitchFamily="34" charset="0"/>
            </a:endParaRPr>
          </a:p>
          <a:p>
            <a:pPr>
              <a:spcBef>
                <a:spcPts val="300"/>
              </a:spcBef>
              <a:defRPr/>
            </a:pPr>
            <a:endParaRPr lang="en-GB" sz="1800" dirty="0">
              <a:latin typeface="Calibri" panose="020F0502020204030204" pitchFamily="34" charset="0"/>
            </a:endParaRPr>
          </a:p>
        </p:txBody>
      </p:sp>
    </p:spTree>
    <p:extLst>
      <p:ext uri="{BB962C8B-B14F-4D97-AF65-F5344CB8AC3E}">
        <p14:creationId xmlns:p14="http://schemas.microsoft.com/office/powerpoint/2010/main" val="3470774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253D9-5BD7-439E-82E3-B4805DA7589A}"/>
              </a:ext>
            </a:extLst>
          </p:cNvPr>
          <p:cNvSpPr>
            <a:spLocks noGrp="1"/>
          </p:cNvSpPr>
          <p:nvPr>
            <p:ph type="title"/>
          </p:nvPr>
        </p:nvSpPr>
        <p:spPr>
          <a:xfrm>
            <a:off x="76201" y="438150"/>
            <a:ext cx="8534400" cy="1009650"/>
          </a:xfrm>
        </p:spPr>
        <p:txBody>
          <a:bodyPr>
            <a:normAutofit fontScale="90000"/>
          </a:bodyPr>
          <a:lstStyle/>
          <a:p>
            <a:r>
              <a:rPr lang="fr-FR" dirty="0"/>
              <a:t>Systèmes utilisés pour gérer les vaccins contre la COVID-19, la vaccination de routine et le suivi de la vaccination, nombre de pays en 2021</a:t>
            </a:r>
            <a:endParaRPr lang="en-US" dirty="0"/>
          </a:p>
        </p:txBody>
      </p:sp>
      <p:graphicFrame>
        <p:nvGraphicFramePr>
          <p:cNvPr id="6" name="Content Placeholder 5">
            <a:extLst>
              <a:ext uri="{FF2B5EF4-FFF2-40B4-BE49-F238E27FC236}">
                <a16:creationId xmlns:a16="http://schemas.microsoft.com/office/drawing/2014/main" id="{5B090829-792D-4C79-932B-BF8C13B69C60}"/>
              </a:ext>
            </a:extLst>
          </p:cNvPr>
          <p:cNvGraphicFramePr>
            <a:graphicFrameLocks noGrp="1"/>
          </p:cNvGraphicFramePr>
          <p:nvPr>
            <p:ph idx="1"/>
            <p:extLst>
              <p:ext uri="{D42A27DB-BD31-4B8C-83A1-F6EECF244321}">
                <p14:modId xmlns:p14="http://schemas.microsoft.com/office/powerpoint/2010/main" val="521490615"/>
              </p:ext>
            </p:extLst>
          </p:nvPr>
        </p:nvGraphicFramePr>
        <p:xfrm>
          <a:off x="0" y="1504950"/>
          <a:ext cx="8786192" cy="35230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50063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29">
            <a:extLst>
              <a:ext uri="{FF2B5EF4-FFF2-40B4-BE49-F238E27FC236}">
                <a16:creationId xmlns:a16="http://schemas.microsoft.com/office/drawing/2014/main" id="{A9083102-BC3A-A0B5-91B4-AD2E4F989F03}"/>
              </a:ext>
            </a:extLst>
          </p:cNvPr>
          <p:cNvSpPr/>
          <p:nvPr/>
        </p:nvSpPr>
        <p:spPr>
          <a:xfrm>
            <a:off x="-7421" y="-2"/>
            <a:ext cx="2920533" cy="5143502"/>
          </a:xfrm>
          <a:custGeom>
            <a:avLst/>
            <a:gdLst>
              <a:gd name="connsiteX0" fmla="*/ 0 w 5655849"/>
              <a:gd name="connsiteY0" fmla="*/ 0 h 6858002"/>
              <a:gd name="connsiteX1" fmla="*/ 665093 w 5655849"/>
              <a:gd name="connsiteY1" fmla="*/ 0 h 6858002"/>
              <a:gd name="connsiteX2" fmla="*/ 5156200 w 5655849"/>
              <a:gd name="connsiteY2" fmla="*/ 0 h 6858002"/>
              <a:gd name="connsiteX3" fmla="*/ 5176969 w 5655849"/>
              <a:gd name="connsiteY3" fmla="*/ 0 h 6858002"/>
              <a:gd name="connsiteX4" fmla="*/ 5176969 w 5655849"/>
              <a:gd name="connsiteY4" fmla="*/ 2300397 h 6858002"/>
              <a:gd name="connsiteX5" fmla="*/ 5505961 w 5655849"/>
              <a:gd name="connsiteY5" fmla="*/ 3079051 h 6858002"/>
              <a:gd name="connsiteX6" fmla="*/ 5655849 w 5655849"/>
              <a:gd name="connsiteY6" fmla="*/ 3429636 h 6858002"/>
              <a:gd name="connsiteX7" fmla="*/ 5513582 w 5655849"/>
              <a:gd name="connsiteY7" fmla="*/ 3772599 h 6858002"/>
              <a:gd name="connsiteX8" fmla="*/ 5511042 w 5655849"/>
              <a:gd name="connsiteY8" fmla="*/ 3775140 h 6858002"/>
              <a:gd name="connsiteX9" fmla="*/ 5176969 w 5655849"/>
              <a:gd name="connsiteY9" fmla="*/ 4557605 h 6858002"/>
              <a:gd name="connsiteX10" fmla="*/ 5176969 w 5655849"/>
              <a:gd name="connsiteY10" fmla="*/ 6858002 h 6858002"/>
              <a:gd name="connsiteX11" fmla="*/ 665093 w 5655849"/>
              <a:gd name="connsiteY11" fmla="*/ 6858002 h 6858002"/>
              <a:gd name="connsiteX12" fmla="*/ 665093 w 5655849"/>
              <a:gd name="connsiteY12" fmla="*/ 6858000 h 6858002"/>
              <a:gd name="connsiteX13" fmla="*/ 0 w 5655849"/>
              <a:gd name="connsiteY13" fmla="*/ 6858000 h 6858002"/>
              <a:gd name="connsiteX0" fmla="*/ 0 w 5655849"/>
              <a:gd name="connsiteY0" fmla="*/ 0 h 6858002"/>
              <a:gd name="connsiteX1" fmla="*/ 2673775 w 5655849"/>
              <a:gd name="connsiteY1" fmla="*/ 0 h 6858002"/>
              <a:gd name="connsiteX2" fmla="*/ 5156200 w 5655849"/>
              <a:gd name="connsiteY2" fmla="*/ 0 h 6858002"/>
              <a:gd name="connsiteX3" fmla="*/ 5176969 w 5655849"/>
              <a:gd name="connsiteY3" fmla="*/ 0 h 6858002"/>
              <a:gd name="connsiteX4" fmla="*/ 5176969 w 5655849"/>
              <a:gd name="connsiteY4" fmla="*/ 2300397 h 6858002"/>
              <a:gd name="connsiteX5" fmla="*/ 5505961 w 5655849"/>
              <a:gd name="connsiteY5" fmla="*/ 3079051 h 6858002"/>
              <a:gd name="connsiteX6" fmla="*/ 5655849 w 5655849"/>
              <a:gd name="connsiteY6" fmla="*/ 3429636 h 6858002"/>
              <a:gd name="connsiteX7" fmla="*/ 5513582 w 5655849"/>
              <a:gd name="connsiteY7" fmla="*/ 3772599 h 6858002"/>
              <a:gd name="connsiteX8" fmla="*/ 5511042 w 5655849"/>
              <a:gd name="connsiteY8" fmla="*/ 3775140 h 6858002"/>
              <a:gd name="connsiteX9" fmla="*/ 5176969 w 5655849"/>
              <a:gd name="connsiteY9" fmla="*/ 4557605 h 6858002"/>
              <a:gd name="connsiteX10" fmla="*/ 5176969 w 5655849"/>
              <a:gd name="connsiteY10" fmla="*/ 6858002 h 6858002"/>
              <a:gd name="connsiteX11" fmla="*/ 665093 w 5655849"/>
              <a:gd name="connsiteY11" fmla="*/ 6858002 h 6858002"/>
              <a:gd name="connsiteX12" fmla="*/ 665093 w 5655849"/>
              <a:gd name="connsiteY12" fmla="*/ 6858000 h 6858002"/>
              <a:gd name="connsiteX13" fmla="*/ 0 w 5655849"/>
              <a:gd name="connsiteY13" fmla="*/ 6858000 h 6858002"/>
              <a:gd name="connsiteX14" fmla="*/ 0 w 5655849"/>
              <a:gd name="connsiteY14" fmla="*/ 0 h 6858002"/>
              <a:gd name="connsiteX0" fmla="*/ 0 w 5655849"/>
              <a:gd name="connsiteY0" fmla="*/ 0 h 6858002"/>
              <a:gd name="connsiteX1" fmla="*/ 2673775 w 5655849"/>
              <a:gd name="connsiteY1" fmla="*/ 0 h 6858002"/>
              <a:gd name="connsiteX2" fmla="*/ 5156200 w 5655849"/>
              <a:gd name="connsiteY2" fmla="*/ 0 h 6858002"/>
              <a:gd name="connsiteX3" fmla="*/ 5176969 w 5655849"/>
              <a:gd name="connsiteY3" fmla="*/ 0 h 6858002"/>
              <a:gd name="connsiteX4" fmla="*/ 5176969 w 5655849"/>
              <a:gd name="connsiteY4" fmla="*/ 2300397 h 6858002"/>
              <a:gd name="connsiteX5" fmla="*/ 5505961 w 5655849"/>
              <a:gd name="connsiteY5" fmla="*/ 3079051 h 6858002"/>
              <a:gd name="connsiteX6" fmla="*/ 5655849 w 5655849"/>
              <a:gd name="connsiteY6" fmla="*/ 3429636 h 6858002"/>
              <a:gd name="connsiteX7" fmla="*/ 5513582 w 5655849"/>
              <a:gd name="connsiteY7" fmla="*/ 3772599 h 6858002"/>
              <a:gd name="connsiteX8" fmla="*/ 5511042 w 5655849"/>
              <a:gd name="connsiteY8" fmla="*/ 3775140 h 6858002"/>
              <a:gd name="connsiteX9" fmla="*/ 5176969 w 5655849"/>
              <a:gd name="connsiteY9" fmla="*/ 4557605 h 6858002"/>
              <a:gd name="connsiteX10" fmla="*/ 5176969 w 5655849"/>
              <a:gd name="connsiteY10" fmla="*/ 6858002 h 6858002"/>
              <a:gd name="connsiteX11" fmla="*/ 665093 w 5655849"/>
              <a:gd name="connsiteY11" fmla="*/ 6858002 h 6858002"/>
              <a:gd name="connsiteX12" fmla="*/ 350299 w 5655849"/>
              <a:gd name="connsiteY12" fmla="*/ 6858000 h 6858002"/>
              <a:gd name="connsiteX13" fmla="*/ 0 w 5655849"/>
              <a:gd name="connsiteY13" fmla="*/ 6858000 h 6858002"/>
              <a:gd name="connsiteX14" fmla="*/ 0 w 5655849"/>
              <a:gd name="connsiteY14" fmla="*/ 0 h 6858002"/>
              <a:gd name="connsiteX0" fmla="*/ 0 w 5655849"/>
              <a:gd name="connsiteY0" fmla="*/ 0 h 6872992"/>
              <a:gd name="connsiteX1" fmla="*/ 2673775 w 5655849"/>
              <a:gd name="connsiteY1" fmla="*/ 0 h 6872992"/>
              <a:gd name="connsiteX2" fmla="*/ 5156200 w 5655849"/>
              <a:gd name="connsiteY2" fmla="*/ 0 h 6872992"/>
              <a:gd name="connsiteX3" fmla="*/ 5176969 w 5655849"/>
              <a:gd name="connsiteY3" fmla="*/ 0 h 6872992"/>
              <a:gd name="connsiteX4" fmla="*/ 5176969 w 5655849"/>
              <a:gd name="connsiteY4" fmla="*/ 2300397 h 6872992"/>
              <a:gd name="connsiteX5" fmla="*/ 5505961 w 5655849"/>
              <a:gd name="connsiteY5" fmla="*/ 3079051 h 6872992"/>
              <a:gd name="connsiteX6" fmla="*/ 5655849 w 5655849"/>
              <a:gd name="connsiteY6" fmla="*/ 3429636 h 6872992"/>
              <a:gd name="connsiteX7" fmla="*/ 5513582 w 5655849"/>
              <a:gd name="connsiteY7" fmla="*/ 3772599 h 6872992"/>
              <a:gd name="connsiteX8" fmla="*/ 5511042 w 5655849"/>
              <a:gd name="connsiteY8" fmla="*/ 3775140 h 6872992"/>
              <a:gd name="connsiteX9" fmla="*/ 5176969 w 5655849"/>
              <a:gd name="connsiteY9" fmla="*/ 4557605 h 6872992"/>
              <a:gd name="connsiteX10" fmla="*/ 5176969 w 5655849"/>
              <a:gd name="connsiteY10" fmla="*/ 6858002 h 6872992"/>
              <a:gd name="connsiteX11" fmla="*/ 2763716 w 5655849"/>
              <a:gd name="connsiteY11" fmla="*/ 6872992 h 6872992"/>
              <a:gd name="connsiteX12" fmla="*/ 350299 w 5655849"/>
              <a:gd name="connsiteY12" fmla="*/ 6858000 h 6872992"/>
              <a:gd name="connsiteX13" fmla="*/ 0 w 5655849"/>
              <a:gd name="connsiteY13" fmla="*/ 6858000 h 6872992"/>
              <a:gd name="connsiteX14" fmla="*/ 0 w 5655849"/>
              <a:gd name="connsiteY14" fmla="*/ 0 h 6872992"/>
              <a:gd name="connsiteX0" fmla="*/ 0 w 5655849"/>
              <a:gd name="connsiteY0" fmla="*/ 0 h 6934740"/>
              <a:gd name="connsiteX1" fmla="*/ 2673775 w 5655849"/>
              <a:gd name="connsiteY1" fmla="*/ 0 h 6934740"/>
              <a:gd name="connsiteX2" fmla="*/ 5156200 w 5655849"/>
              <a:gd name="connsiteY2" fmla="*/ 0 h 6934740"/>
              <a:gd name="connsiteX3" fmla="*/ 5176969 w 5655849"/>
              <a:gd name="connsiteY3" fmla="*/ 0 h 6934740"/>
              <a:gd name="connsiteX4" fmla="*/ 5176969 w 5655849"/>
              <a:gd name="connsiteY4" fmla="*/ 2300397 h 6934740"/>
              <a:gd name="connsiteX5" fmla="*/ 5505961 w 5655849"/>
              <a:gd name="connsiteY5" fmla="*/ 3079051 h 6934740"/>
              <a:gd name="connsiteX6" fmla="*/ 5655849 w 5655849"/>
              <a:gd name="connsiteY6" fmla="*/ 3429636 h 6934740"/>
              <a:gd name="connsiteX7" fmla="*/ 5513582 w 5655849"/>
              <a:gd name="connsiteY7" fmla="*/ 3772599 h 6934740"/>
              <a:gd name="connsiteX8" fmla="*/ 5511042 w 5655849"/>
              <a:gd name="connsiteY8" fmla="*/ 3775140 h 6934740"/>
              <a:gd name="connsiteX9" fmla="*/ 5176969 w 5655849"/>
              <a:gd name="connsiteY9" fmla="*/ 4557605 h 6934740"/>
              <a:gd name="connsiteX10" fmla="*/ 5176969 w 5655849"/>
              <a:gd name="connsiteY10" fmla="*/ 6858002 h 6934740"/>
              <a:gd name="connsiteX11" fmla="*/ 2763716 w 5655849"/>
              <a:gd name="connsiteY11" fmla="*/ 6872992 h 6934740"/>
              <a:gd name="connsiteX12" fmla="*/ 350299 w 5655849"/>
              <a:gd name="connsiteY12" fmla="*/ 6858000 h 6934740"/>
              <a:gd name="connsiteX13" fmla="*/ 0 w 5655849"/>
              <a:gd name="connsiteY13" fmla="*/ 6858000 h 6934740"/>
              <a:gd name="connsiteX14" fmla="*/ 0 w 5655849"/>
              <a:gd name="connsiteY14" fmla="*/ 0 h 6934740"/>
              <a:gd name="connsiteX0" fmla="*/ 0 w 5655849"/>
              <a:gd name="connsiteY0" fmla="*/ 0 h 6858002"/>
              <a:gd name="connsiteX1" fmla="*/ 2673775 w 5655849"/>
              <a:gd name="connsiteY1" fmla="*/ 0 h 6858002"/>
              <a:gd name="connsiteX2" fmla="*/ 5156200 w 5655849"/>
              <a:gd name="connsiteY2" fmla="*/ 0 h 6858002"/>
              <a:gd name="connsiteX3" fmla="*/ 5176969 w 5655849"/>
              <a:gd name="connsiteY3" fmla="*/ 0 h 6858002"/>
              <a:gd name="connsiteX4" fmla="*/ 5176969 w 5655849"/>
              <a:gd name="connsiteY4" fmla="*/ 2300397 h 6858002"/>
              <a:gd name="connsiteX5" fmla="*/ 5505961 w 5655849"/>
              <a:gd name="connsiteY5" fmla="*/ 3079051 h 6858002"/>
              <a:gd name="connsiteX6" fmla="*/ 5655849 w 5655849"/>
              <a:gd name="connsiteY6" fmla="*/ 3429636 h 6858002"/>
              <a:gd name="connsiteX7" fmla="*/ 5513582 w 5655849"/>
              <a:gd name="connsiteY7" fmla="*/ 3772599 h 6858002"/>
              <a:gd name="connsiteX8" fmla="*/ 5511042 w 5655849"/>
              <a:gd name="connsiteY8" fmla="*/ 3775140 h 6858002"/>
              <a:gd name="connsiteX9" fmla="*/ 5176969 w 5655849"/>
              <a:gd name="connsiteY9" fmla="*/ 4557605 h 6858002"/>
              <a:gd name="connsiteX10" fmla="*/ 5176969 w 5655849"/>
              <a:gd name="connsiteY10" fmla="*/ 6858002 h 6858002"/>
              <a:gd name="connsiteX11" fmla="*/ 350299 w 5655849"/>
              <a:gd name="connsiteY11" fmla="*/ 6858000 h 6858002"/>
              <a:gd name="connsiteX12" fmla="*/ 0 w 5655849"/>
              <a:gd name="connsiteY12" fmla="*/ 6858000 h 6858002"/>
              <a:gd name="connsiteX13" fmla="*/ 0 w 5655849"/>
              <a:gd name="connsiteY13" fmla="*/ 0 h 6858002"/>
              <a:gd name="connsiteX0" fmla="*/ 0 w 5655849"/>
              <a:gd name="connsiteY0" fmla="*/ 0 h 6858002"/>
              <a:gd name="connsiteX1" fmla="*/ 2673775 w 5655849"/>
              <a:gd name="connsiteY1" fmla="*/ 0 h 6858002"/>
              <a:gd name="connsiteX2" fmla="*/ 5156200 w 5655849"/>
              <a:gd name="connsiteY2" fmla="*/ 0 h 6858002"/>
              <a:gd name="connsiteX3" fmla="*/ 5176969 w 5655849"/>
              <a:gd name="connsiteY3" fmla="*/ 0 h 6858002"/>
              <a:gd name="connsiteX4" fmla="*/ 5176969 w 5655849"/>
              <a:gd name="connsiteY4" fmla="*/ 2300397 h 6858002"/>
              <a:gd name="connsiteX5" fmla="*/ 5505961 w 5655849"/>
              <a:gd name="connsiteY5" fmla="*/ 3079051 h 6858002"/>
              <a:gd name="connsiteX6" fmla="*/ 5655849 w 5655849"/>
              <a:gd name="connsiteY6" fmla="*/ 3429636 h 6858002"/>
              <a:gd name="connsiteX7" fmla="*/ 5513582 w 5655849"/>
              <a:gd name="connsiteY7" fmla="*/ 3772599 h 6858002"/>
              <a:gd name="connsiteX8" fmla="*/ 5511042 w 5655849"/>
              <a:gd name="connsiteY8" fmla="*/ 3775140 h 6858002"/>
              <a:gd name="connsiteX9" fmla="*/ 5176969 w 5655849"/>
              <a:gd name="connsiteY9" fmla="*/ 4557605 h 6858002"/>
              <a:gd name="connsiteX10" fmla="*/ 5176969 w 5655849"/>
              <a:gd name="connsiteY10" fmla="*/ 6858002 h 6858002"/>
              <a:gd name="connsiteX11" fmla="*/ 0 w 5655849"/>
              <a:gd name="connsiteY11" fmla="*/ 6858000 h 6858002"/>
              <a:gd name="connsiteX12" fmla="*/ 0 w 5655849"/>
              <a:gd name="connsiteY12" fmla="*/ 0 h 6858002"/>
              <a:gd name="connsiteX0" fmla="*/ 0 w 5655849"/>
              <a:gd name="connsiteY0" fmla="*/ 0 h 6858002"/>
              <a:gd name="connsiteX1" fmla="*/ 5156200 w 5655849"/>
              <a:gd name="connsiteY1" fmla="*/ 0 h 6858002"/>
              <a:gd name="connsiteX2" fmla="*/ 5176969 w 5655849"/>
              <a:gd name="connsiteY2" fmla="*/ 0 h 6858002"/>
              <a:gd name="connsiteX3" fmla="*/ 5176969 w 5655849"/>
              <a:gd name="connsiteY3" fmla="*/ 2300397 h 6858002"/>
              <a:gd name="connsiteX4" fmla="*/ 5505961 w 5655849"/>
              <a:gd name="connsiteY4" fmla="*/ 3079051 h 6858002"/>
              <a:gd name="connsiteX5" fmla="*/ 5655849 w 5655849"/>
              <a:gd name="connsiteY5" fmla="*/ 3429636 h 6858002"/>
              <a:gd name="connsiteX6" fmla="*/ 5513582 w 5655849"/>
              <a:gd name="connsiteY6" fmla="*/ 3772599 h 6858002"/>
              <a:gd name="connsiteX7" fmla="*/ 5511042 w 5655849"/>
              <a:gd name="connsiteY7" fmla="*/ 3775140 h 6858002"/>
              <a:gd name="connsiteX8" fmla="*/ 5176969 w 5655849"/>
              <a:gd name="connsiteY8" fmla="*/ 4557605 h 6858002"/>
              <a:gd name="connsiteX9" fmla="*/ 5176969 w 5655849"/>
              <a:gd name="connsiteY9" fmla="*/ 6858002 h 6858002"/>
              <a:gd name="connsiteX10" fmla="*/ 0 w 5655849"/>
              <a:gd name="connsiteY10" fmla="*/ 6858000 h 6858002"/>
              <a:gd name="connsiteX11" fmla="*/ 0 w 5655849"/>
              <a:gd name="connsiteY11" fmla="*/ 0 h 6858002"/>
              <a:gd name="connsiteX0" fmla="*/ 554637 w 5655849"/>
              <a:gd name="connsiteY0" fmla="*/ 14990 h 6858002"/>
              <a:gd name="connsiteX1" fmla="*/ 5156200 w 5655849"/>
              <a:gd name="connsiteY1" fmla="*/ 0 h 6858002"/>
              <a:gd name="connsiteX2" fmla="*/ 5176969 w 5655849"/>
              <a:gd name="connsiteY2" fmla="*/ 0 h 6858002"/>
              <a:gd name="connsiteX3" fmla="*/ 5176969 w 5655849"/>
              <a:gd name="connsiteY3" fmla="*/ 2300397 h 6858002"/>
              <a:gd name="connsiteX4" fmla="*/ 5505961 w 5655849"/>
              <a:gd name="connsiteY4" fmla="*/ 3079051 h 6858002"/>
              <a:gd name="connsiteX5" fmla="*/ 5655849 w 5655849"/>
              <a:gd name="connsiteY5" fmla="*/ 3429636 h 6858002"/>
              <a:gd name="connsiteX6" fmla="*/ 5513582 w 5655849"/>
              <a:gd name="connsiteY6" fmla="*/ 3772599 h 6858002"/>
              <a:gd name="connsiteX7" fmla="*/ 5511042 w 5655849"/>
              <a:gd name="connsiteY7" fmla="*/ 3775140 h 6858002"/>
              <a:gd name="connsiteX8" fmla="*/ 5176969 w 5655849"/>
              <a:gd name="connsiteY8" fmla="*/ 4557605 h 6858002"/>
              <a:gd name="connsiteX9" fmla="*/ 5176969 w 5655849"/>
              <a:gd name="connsiteY9" fmla="*/ 6858002 h 6858002"/>
              <a:gd name="connsiteX10" fmla="*/ 0 w 5655849"/>
              <a:gd name="connsiteY10" fmla="*/ 6858000 h 6858002"/>
              <a:gd name="connsiteX11" fmla="*/ 554637 w 5655849"/>
              <a:gd name="connsiteY11" fmla="*/ 14990 h 6858002"/>
              <a:gd name="connsiteX0" fmla="*/ 1 w 5101213"/>
              <a:gd name="connsiteY0" fmla="*/ 14990 h 6858002"/>
              <a:gd name="connsiteX1" fmla="*/ 4601564 w 5101213"/>
              <a:gd name="connsiteY1" fmla="*/ 0 h 6858002"/>
              <a:gd name="connsiteX2" fmla="*/ 4622333 w 5101213"/>
              <a:gd name="connsiteY2" fmla="*/ 0 h 6858002"/>
              <a:gd name="connsiteX3" fmla="*/ 4622333 w 5101213"/>
              <a:gd name="connsiteY3" fmla="*/ 2300397 h 6858002"/>
              <a:gd name="connsiteX4" fmla="*/ 4951325 w 5101213"/>
              <a:gd name="connsiteY4" fmla="*/ 3079051 h 6858002"/>
              <a:gd name="connsiteX5" fmla="*/ 5101213 w 5101213"/>
              <a:gd name="connsiteY5" fmla="*/ 3429636 h 6858002"/>
              <a:gd name="connsiteX6" fmla="*/ 4958946 w 5101213"/>
              <a:gd name="connsiteY6" fmla="*/ 3772599 h 6858002"/>
              <a:gd name="connsiteX7" fmla="*/ 4956406 w 5101213"/>
              <a:gd name="connsiteY7" fmla="*/ 3775140 h 6858002"/>
              <a:gd name="connsiteX8" fmla="*/ 4622333 w 5101213"/>
              <a:gd name="connsiteY8" fmla="*/ 4557605 h 6858002"/>
              <a:gd name="connsiteX9" fmla="*/ 4622333 w 5101213"/>
              <a:gd name="connsiteY9" fmla="*/ 6858002 h 6858002"/>
              <a:gd name="connsiteX10" fmla="*/ 0 w 5101213"/>
              <a:gd name="connsiteY10" fmla="*/ 6858000 h 6858002"/>
              <a:gd name="connsiteX11" fmla="*/ 1 w 5101213"/>
              <a:gd name="connsiteY11" fmla="*/ 14990 h 6858002"/>
              <a:gd name="connsiteX0" fmla="*/ 1 w 5101213"/>
              <a:gd name="connsiteY0" fmla="*/ 0 h 6858002"/>
              <a:gd name="connsiteX1" fmla="*/ 4601564 w 5101213"/>
              <a:gd name="connsiteY1" fmla="*/ 0 h 6858002"/>
              <a:gd name="connsiteX2" fmla="*/ 4622333 w 5101213"/>
              <a:gd name="connsiteY2" fmla="*/ 0 h 6858002"/>
              <a:gd name="connsiteX3" fmla="*/ 4622333 w 5101213"/>
              <a:gd name="connsiteY3" fmla="*/ 2300397 h 6858002"/>
              <a:gd name="connsiteX4" fmla="*/ 4951325 w 5101213"/>
              <a:gd name="connsiteY4" fmla="*/ 3079051 h 6858002"/>
              <a:gd name="connsiteX5" fmla="*/ 5101213 w 5101213"/>
              <a:gd name="connsiteY5" fmla="*/ 3429636 h 6858002"/>
              <a:gd name="connsiteX6" fmla="*/ 4958946 w 5101213"/>
              <a:gd name="connsiteY6" fmla="*/ 3772599 h 6858002"/>
              <a:gd name="connsiteX7" fmla="*/ 4956406 w 5101213"/>
              <a:gd name="connsiteY7" fmla="*/ 3775140 h 6858002"/>
              <a:gd name="connsiteX8" fmla="*/ 4622333 w 5101213"/>
              <a:gd name="connsiteY8" fmla="*/ 4557605 h 6858002"/>
              <a:gd name="connsiteX9" fmla="*/ 4622333 w 5101213"/>
              <a:gd name="connsiteY9" fmla="*/ 6858002 h 6858002"/>
              <a:gd name="connsiteX10" fmla="*/ 0 w 5101213"/>
              <a:gd name="connsiteY10" fmla="*/ 6858000 h 6858002"/>
              <a:gd name="connsiteX11" fmla="*/ 1 w 5101213"/>
              <a:gd name="connsiteY11" fmla="*/ 0 h 6858002"/>
              <a:gd name="connsiteX0" fmla="*/ 254834 w 5101213"/>
              <a:gd name="connsiteY0" fmla="*/ 0 h 6858002"/>
              <a:gd name="connsiteX1" fmla="*/ 4601564 w 5101213"/>
              <a:gd name="connsiteY1" fmla="*/ 0 h 6858002"/>
              <a:gd name="connsiteX2" fmla="*/ 4622333 w 5101213"/>
              <a:gd name="connsiteY2" fmla="*/ 0 h 6858002"/>
              <a:gd name="connsiteX3" fmla="*/ 4622333 w 5101213"/>
              <a:gd name="connsiteY3" fmla="*/ 2300397 h 6858002"/>
              <a:gd name="connsiteX4" fmla="*/ 4951325 w 5101213"/>
              <a:gd name="connsiteY4" fmla="*/ 3079051 h 6858002"/>
              <a:gd name="connsiteX5" fmla="*/ 5101213 w 5101213"/>
              <a:gd name="connsiteY5" fmla="*/ 3429636 h 6858002"/>
              <a:gd name="connsiteX6" fmla="*/ 4958946 w 5101213"/>
              <a:gd name="connsiteY6" fmla="*/ 3772599 h 6858002"/>
              <a:gd name="connsiteX7" fmla="*/ 4956406 w 5101213"/>
              <a:gd name="connsiteY7" fmla="*/ 3775140 h 6858002"/>
              <a:gd name="connsiteX8" fmla="*/ 4622333 w 5101213"/>
              <a:gd name="connsiteY8" fmla="*/ 4557605 h 6858002"/>
              <a:gd name="connsiteX9" fmla="*/ 4622333 w 5101213"/>
              <a:gd name="connsiteY9" fmla="*/ 6858002 h 6858002"/>
              <a:gd name="connsiteX10" fmla="*/ 0 w 5101213"/>
              <a:gd name="connsiteY10" fmla="*/ 6858000 h 6858002"/>
              <a:gd name="connsiteX11" fmla="*/ 254834 w 5101213"/>
              <a:gd name="connsiteY11" fmla="*/ 0 h 6858002"/>
              <a:gd name="connsiteX0" fmla="*/ 0 w 4846379"/>
              <a:gd name="connsiteY0" fmla="*/ 0 h 6858002"/>
              <a:gd name="connsiteX1" fmla="*/ 4346730 w 4846379"/>
              <a:gd name="connsiteY1" fmla="*/ 0 h 6858002"/>
              <a:gd name="connsiteX2" fmla="*/ 4367499 w 4846379"/>
              <a:gd name="connsiteY2" fmla="*/ 0 h 6858002"/>
              <a:gd name="connsiteX3" fmla="*/ 4367499 w 4846379"/>
              <a:gd name="connsiteY3" fmla="*/ 2300397 h 6858002"/>
              <a:gd name="connsiteX4" fmla="*/ 4696491 w 4846379"/>
              <a:gd name="connsiteY4" fmla="*/ 3079051 h 6858002"/>
              <a:gd name="connsiteX5" fmla="*/ 4846379 w 4846379"/>
              <a:gd name="connsiteY5" fmla="*/ 3429636 h 6858002"/>
              <a:gd name="connsiteX6" fmla="*/ 4704112 w 4846379"/>
              <a:gd name="connsiteY6" fmla="*/ 3772599 h 6858002"/>
              <a:gd name="connsiteX7" fmla="*/ 4701572 w 4846379"/>
              <a:gd name="connsiteY7" fmla="*/ 3775140 h 6858002"/>
              <a:gd name="connsiteX8" fmla="*/ 4367499 w 4846379"/>
              <a:gd name="connsiteY8" fmla="*/ 4557605 h 6858002"/>
              <a:gd name="connsiteX9" fmla="*/ 4367499 w 4846379"/>
              <a:gd name="connsiteY9" fmla="*/ 6858002 h 6858002"/>
              <a:gd name="connsiteX10" fmla="*/ 44969 w 4846379"/>
              <a:gd name="connsiteY10" fmla="*/ 6828020 h 6858002"/>
              <a:gd name="connsiteX11" fmla="*/ 0 w 4846379"/>
              <a:gd name="connsiteY11" fmla="*/ 0 h 6858002"/>
              <a:gd name="connsiteX0" fmla="*/ 14992 w 4861371"/>
              <a:gd name="connsiteY0" fmla="*/ 0 h 6858002"/>
              <a:gd name="connsiteX1" fmla="*/ 4361722 w 4861371"/>
              <a:gd name="connsiteY1" fmla="*/ 0 h 6858002"/>
              <a:gd name="connsiteX2" fmla="*/ 4382491 w 4861371"/>
              <a:gd name="connsiteY2" fmla="*/ 0 h 6858002"/>
              <a:gd name="connsiteX3" fmla="*/ 4382491 w 4861371"/>
              <a:gd name="connsiteY3" fmla="*/ 2300397 h 6858002"/>
              <a:gd name="connsiteX4" fmla="*/ 4711483 w 4861371"/>
              <a:gd name="connsiteY4" fmla="*/ 3079051 h 6858002"/>
              <a:gd name="connsiteX5" fmla="*/ 4861371 w 4861371"/>
              <a:gd name="connsiteY5" fmla="*/ 3429636 h 6858002"/>
              <a:gd name="connsiteX6" fmla="*/ 4719104 w 4861371"/>
              <a:gd name="connsiteY6" fmla="*/ 3772599 h 6858002"/>
              <a:gd name="connsiteX7" fmla="*/ 4716564 w 4861371"/>
              <a:gd name="connsiteY7" fmla="*/ 3775140 h 6858002"/>
              <a:gd name="connsiteX8" fmla="*/ 4382491 w 4861371"/>
              <a:gd name="connsiteY8" fmla="*/ 4557605 h 6858002"/>
              <a:gd name="connsiteX9" fmla="*/ 4382491 w 4861371"/>
              <a:gd name="connsiteY9" fmla="*/ 6858002 h 6858002"/>
              <a:gd name="connsiteX10" fmla="*/ 0 w 4861371"/>
              <a:gd name="connsiteY10" fmla="*/ 6843010 h 6858002"/>
              <a:gd name="connsiteX11" fmla="*/ 14992 w 4861371"/>
              <a:gd name="connsiteY11"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61371" h="6858002">
                <a:moveTo>
                  <a:pt x="14992" y="0"/>
                </a:moveTo>
                <a:lnTo>
                  <a:pt x="4361722" y="0"/>
                </a:lnTo>
                <a:lnTo>
                  <a:pt x="4382491" y="0"/>
                </a:lnTo>
                <a:lnTo>
                  <a:pt x="4382491" y="2300397"/>
                </a:lnTo>
                <a:cubicBezTo>
                  <a:pt x="4382491" y="2593821"/>
                  <a:pt x="4500624" y="2875813"/>
                  <a:pt x="4711483" y="3079051"/>
                </a:cubicBezTo>
                <a:cubicBezTo>
                  <a:pt x="4804209" y="3167967"/>
                  <a:pt x="4861371" y="3292450"/>
                  <a:pt x="4861371" y="3429636"/>
                </a:cubicBezTo>
                <a:cubicBezTo>
                  <a:pt x="4861371" y="3563011"/>
                  <a:pt x="4806750" y="3684954"/>
                  <a:pt x="4719104" y="3772599"/>
                </a:cubicBezTo>
                <a:lnTo>
                  <a:pt x="4716564" y="3775140"/>
                </a:lnTo>
                <a:cubicBezTo>
                  <a:pt x="4505705" y="3982189"/>
                  <a:pt x="4382491" y="4262910"/>
                  <a:pt x="4382491" y="4557605"/>
                </a:cubicBezTo>
                <a:lnTo>
                  <a:pt x="4382491" y="6858002"/>
                </a:lnTo>
                <a:lnTo>
                  <a:pt x="0" y="6843010"/>
                </a:lnTo>
                <a:cubicBezTo>
                  <a:pt x="0" y="4562007"/>
                  <a:pt x="14992" y="2281003"/>
                  <a:pt x="14992" y="0"/>
                </a:cubicBezTo>
                <a:close/>
              </a:path>
            </a:pathLst>
          </a:custGeom>
          <a:gradFill>
            <a:gsLst>
              <a:gs pos="98000">
                <a:srgbClr val="7030A0"/>
              </a:gs>
              <a:gs pos="0">
                <a:srgbClr val="00B0F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srgbClr val="FFFFFF"/>
              </a:solidFill>
              <a:latin typeface="Arial"/>
            </a:endParaRPr>
          </a:p>
        </p:txBody>
      </p:sp>
      <p:grpSp>
        <p:nvGrpSpPr>
          <p:cNvPr id="8" name="Group 30">
            <a:extLst>
              <a:ext uri="{FF2B5EF4-FFF2-40B4-BE49-F238E27FC236}">
                <a16:creationId xmlns:a16="http://schemas.microsoft.com/office/drawing/2014/main" id="{711B7E4D-C246-ED5F-2E7D-F4C28271EE5F}"/>
              </a:ext>
            </a:extLst>
          </p:cNvPr>
          <p:cNvGrpSpPr/>
          <p:nvPr/>
        </p:nvGrpSpPr>
        <p:grpSpPr>
          <a:xfrm>
            <a:off x="3065767" y="2377470"/>
            <a:ext cx="388562" cy="388562"/>
            <a:chOff x="1524000" y="1295400"/>
            <a:chExt cx="278802" cy="278802"/>
          </a:xfrm>
        </p:grpSpPr>
        <p:sp>
          <p:nvSpPr>
            <p:cNvPr id="10" name="Oval 31">
              <a:extLst>
                <a:ext uri="{FF2B5EF4-FFF2-40B4-BE49-F238E27FC236}">
                  <a16:creationId xmlns:a16="http://schemas.microsoft.com/office/drawing/2014/main" id="{181A852B-596A-0836-B350-0BD54C981FA6}"/>
                </a:ext>
              </a:extLst>
            </p:cNvPr>
            <p:cNvSpPr/>
            <p:nvPr/>
          </p:nvSpPr>
          <p:spPr>
            <a:xfrm>
              <a:off x="1524000" y="1295400"/>
              <a:ext cx="278802" cy="278802"/>
            </a:xfrm>
            <a:prstGeom prst="ellipse">
              <a:avLst/>
            </a:prstGeom>
            <a:solidFill>
              <a:schemeClr val="bg1"/>
            </a:solidFill>
            <a:ln>
              <a:noFill/>
            </a:ln>
            <a:effectLst>
              <a:outerShdw blurRad="1524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Montserrat" panose="00000500000000000000" pitchFamily="2" charset="0"/>
              </a:endParaRPr>
            </a:p>
          </p:txBody>
        </p:sp>
        <p:sp>
          <p:nvSpPr>
            <p:cNvPr id="13" name="Arrow: Chevron 32">
              <a:extLst>
                <a:ext uri="{FF2B5EF4-FFF2-40B4-BE49-F238E27FC236}">
                  <a16:creationId xmlns:a16="http://schemas.microsoft.com/office/drawing/2014/main" id="{287EE345-EB6F-4D0D-03C1-33E4D79C2F07}"/>
                </a:ext>
              </a:extLst>
            </p:cNvPr>
            <p:cNvSpPr/>
            <p:nvPr/>
          </p:nvSpPr>
          <p:spPr>
            <a:xfrm>
              <a:off x="1633536" y="1404936"/>
              <a:ext cx="59731" cy="59731"/>
            </a:xfrm>
            <a:prstGeom prst="chevron">
              <a:avLst/>
            </a:prstGeom>
            <a:solidFill>
              <a:srgbClr val="E11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00066"/>
                </a:solidFill>
                <a:latin typeface="Arial"/>
              </a:endParaRPr>
            </a:p>
          </p:txBody>
        </p:sp>
      </p:grpSp>
      <p:sp>
        <p:nvSpPr>
          <p:cNvPr id="2" name="Title 1">
            <a:extLst>
              <a:ext uri="{FF2B5EF4-FFF2-40B4-BE49-F238E27FC236}">
                <a16:creationId xmlns:a16="http://schemas.microsoft.com/office/drawing/2014/main" id="{43F4D698-807A-4F95-918C-38204E227A4F}"/>
              </a:ext>
            </a:extLst>
          </p:cNvPr>
          <p:cNvSpPr>
            <a:spLocks noGrp="1"/>
          </p:cNvSpPr>
          <p:nvPr>
            <p:ph type="title"/>
          </p:nvPr>
        </p:nvSpPr>
        <p:spPr>
          <a:xfrm>
            <a:off x="416053" y="1600200"/>
            <a:ext cx="1776941" cy="1675364"/>
          </a:xfrm>
        </p:spPr>
        <p:txBody>
          <a:bodyPr/>
          <a:lstStyle/>
          <a:p>
            <a:r>
              <a:rPr lang="fr-FR" sz="2100" dirty="0">
                <a:solidFill>
                  <a:schemeClr val="bg1"/>
                </a:solidFill>
              </a:rPr>
              <a:t>Évaluation rapide des systèmes de données existants pour la vaccination contre la COVID-19, AFRO 2022 – Principaux résultats</a:t>
            </a:r>
            <a:endParaRPr lang="en-US" sz="2100" dirty="0">
              <a:solidFill>
                <a:schemeClr val="bg1"/>
              </a:solidFill>
            </a:endParaRPr>
          </a:p>
        </p:txBody>
      </p:sp>
      <p:pic>
        <p:nvPicPr>
          <p:cNvPr id="6" name="Picture 5">
            <a:extLst>
              <a:ext uri="{FF2B5EF4-FFF2-40B4-BE49-F238E27FC236}">
                <a16:creationId xmlns:a16="http://schemas.microsoft.com/office/drawing/2014/main" id="{AFAAEB37-7B81-40F8-8F66-F1AA2E92A245}"/>
              </a:ext>
            </a:extLst>
          </p:cNvPr>
          <p:cNvPicPr>
            <a:picLocks noChangeAspect="1"/>
          </p:cNvPicPr>
          <p:nvPr/>
        </p:nvPicPr>
        <p:blipFill>
          <a:blip r:embed="rId2"/>
          <a:stretch>
            <a:fillRect/>
          </a:stretch>
        </p:blipFill>
        <p:spPr>
          <a:xfrm>
            <a:off x="2582676" y="2406745"/>
            <a:ext cx="1999761" cy="2826967"/>
          </a:xfrm>
          <a:prstGeom prst="rect">
            <a:avLst/>
          </a:prstGeom>
        </p:spPr>
      </p:pic>
      <p:graphicFrame>
        <p:nvGraphicFramePr>
          <p:cNvPr id="7" name="Table 6">
            <a:extLst>
              <a:ext uri="{FF2B5EF4-FFF2-40B4-BE49-F238E27FC236}">
                <a16:creationId xmlns:a16="http://schemas.microsoft.com/office/drawing/2014/main" id="{2AE334A6-D7DD-4C9F-A8AD-5652BAA7979D}"/>
              </a:ext>
            </a:extLst>
          </p:cNvPr>
          <p:cNvGraphicFramePr>
            <a:graphicFrameLocks noGrp="1"/>
          </p:cNvGraphicFramePr>
          <p:nvPr/>
        </p:nvGraphicFramePr>
        <p:xfrm>
          <a:off x="2611663" y="21776"/>
          <a:ext cx="3240157" cy="1862564"/>
        </p:xfrm>
        <a:graphic>
          <a:graphicData uri="http://schemas.openxmlformats.org/drawingml/2006/table">
            <a:tbl>
              <a:tblPr/>
              <a:tblGrid>
                <a:gridCol w="964096">
                  <a:extLst>
                    <a:ext uri="{9D8B030D-6E8A-4147-A177-3AD203B41FA5}">
                      <a16:colId xmlns:a16="http://schemas.microsoft.com/office/drawing/2014/main" val="3302462727"/>
                    </a:ext>
                  </a:extLst>
                </a:gridCol>
                <a:gridCol w="576470">
                  <a:extLst>
                    <a:ext uri="{9D8B030D-6E8A-4147-A177-3AD203B41FA5}">
                      <a16:colId xmlns:a16="http://schemas.microsoft.com/office/drawing/2014/main" val="3126172974"/>
                    </a:ext>
                  </a:extLst>
                </a:gridCol>
                <a:gridCol w="1699591">
                  <a:extLst>
                    <a:ext uri="{9D8B030D-6E8A-4147-A177-3AD203B41FA5}">
                      <a16:colId xmlns:a16="http://schemas.microsoft.com/office/drawing/2014/main" val="3435900482"/>
                    </a:ext>
                  </a:extLst>
                </a:gridCol>
              </a:tblGrid>
              <a:tr h="251460">
                <a:tc>
                  <a:txBody>
                    <a:bodyPr/>
                    <a:lstStyle/>
                    <a:p>
                      <a:pPr algn="l" fontAlgn="b"/>
                      <a:r>
                        <a:rPr lang="en-US" sz="900" b="0" i="0" u="none" strike="noStrike" noProof="0" dirty="0">
                          <a:ln>
                            <a:noFill/>
                          </a:ln>
                          <a:solidFill>
                            <a:srgbClr val="000000"/>
                          </a:solidFill>
                          <a:effectLst/>
                          <a:latin typeface="Calibri" panose="020F0502020204030204" pitchFamily="34" charset="0"/>
                        </a:rPr>
                        <a:t> </a:t>
                      </a:r>
                    </a:p>
                  </a:txBody>
                  <a:tcPr marL="54000" marR="2700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noProof="0" dirty="0">
                          <a:ln>
                            <a:noFill/>
                          </a:ln>
                          <a:solidFill>
                            <a:srgbClr val="002060"/>
                          </a:solidFill>
                          <a:effectLst/>
                          <a:latin typeface="+mj-lt"/>
                        </a:rPr>
                        <a:t># of countries</a:t>
                      </a:r>
                    </a:p>
                  </a:txBody>
                  <a:tcPr marL="54000" marR="27000" marT="0" marB="0" anchor="ctr">
                    <a:lnL>
                      <a:noFill/>
                    </a:lnL>
                    <a:lnR>
                      <a:noFill/>
                    </a:lnR>
                    <a:lnT w="12700" cap="flat" cmpd="sng" algn="ctr">
                      <a:no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800" b="1" i="0" u="none" strike="noStrike" noProof="0" dirty="0">
                          <a:ln>
                            <a:noFill/>
                          </a:ln>
                          <a:solidFill>
                            <a:srgbClr val="002060"/>
                          </a:solidFill>
                          <a:effectLst/>
                          <a:latin typeface="+mj-lt"/>
                        </a:rPr>
                        <a:t>List of countries</a:t>
                      </a:r>
                    </a:p>
                  </a:txBody>
                  <a:tcPr marL="54000" marR="2700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436657"/>
                  </a:ext>
                </a:extLst>
              </a:tr>
              <a:tr h="188050">
                <a:tc>
                  <a:txBody>
                    <a:bodyPr/>
                    <a:lstStyle/>
                    <a:p>
                      <a:pPr algn="l" fontAlgn="b"/>
                      <a:r>
                        <a:rPr lang="en-US" sz="800" b="0" i="0" u="none" strike="noStrike" noProof="0" dirty="0">
                          <a:ln>
                            <a:noFill/>
                          </a:ln>
                          <a:solidFill>
                            <a:srgbClr val="002060"/>
                          </a:solidFill>
                          <a:effectLst/>
                          <a:latin typeface="+mj-lt"/>
                        </a:rPr>
                        <a:t>Paper based only</a:t>
                      </a:r>
                    </a:p>
                  </a:txBody>
                  <a:tcPr marL="54000" marR="27000" marT="0" marB="0" anchor="ctr">
                    <a:lnL w="12700" cap="flat" cmpd="sng" algn="ctr">
                      <a:noFill/>
                      <a:prstDash val="solid"/>
                      <a:round/>
                      <a:headEnd type="none" w="med" len="med"/>
                      <a:tailEnd type="none" w="med" len="med"/>
                    </a:lnL>
                    <a:lnR w="19050"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noProof="0" dirty="0">
                          <a:ln>
                            <a:noFill/>
                          </a:ln>
                          <a:solidFill>
                            <a:srgbClr val="002060"/>
                          </a:solidFill>
                          <a:effectLst/>
                          <a:latin typeface="+mj-lt"/>
                        </a:rPr>
                        <a:t>1</a:t>
                      </a:r>
                    </a:p>
                  </a:txBody>
                  <a:tcPr marL="54000" marR="27000" marT="0" marB="0" anchor="ctr">
                    <a:lnL w="19050"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800" b="0" i="0" u="none" strike="noStrike" noProof="0" dirty="0">
                          <a:ln>
                            <a:noFill/>
                          </a:ln>
                          <a:solidFill>
                            <a:srgbClr val="002060"/>
                          </a:solidFill>
                          <a:effectLst/>
                          <a:latin typeface="+mj-lt"/>
                        </a:rPr>
                        <a:t>CAR</a:t>
                      </a:r>
                    </a:p>
                  </a:txBody>
                  <a:tcPr marL="54000" marR="27000" marT="0" marB="0" anchor="ctr">
                    <a:lnL w="3175" cap="flat" cmpd="sng" algn="ctr">
                      <a:solidFill>
                        <a:srgbClr val="00B0F0"/>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7599727"/>
                  </a:ext>
                </a:extLst>
              </a:tr>
              <a:tr h="188050">
                <a:tc>
                  <a:txBody>
                    <a:bodyPr/>
                    <a:lstStyle/>
                    <a:p>
                      <a:pPr algn="l" fontAlgn="b"/>
                      <a:r>
                        <a:rPr lang="en-US" sz="800" b="0" i="0" u="none" strike="noStrike" noProof="0" dirty="0">
                          <a:ln>
                            <a:noFill/>
                          </a:ln>
                          <a:solidFill>
                            <a:srgbClr val="002060"/>
                          </a:solidFill>
                          <a:effectLst/>
                          <a:latin typeface="+mj-lt"/>
                        </a:rPr>
                        <a:t>Electronic tool only</a:t>
                      </a:r>
                    </a:p>
                  </a:txBody>
                  <a:tcPr marL="54000" marR="27000" marT="0" marB="0" anchor="ctr">
                    <a:lnL w="12700" cap="flat" cmpd="sng" algn="ctr">
                      <a:noFill/>
                      <a:prstDash val="solid"/>
                      <a:round/>
                      <a:headEnd type="none" w="med" len="med"/>
                      <a:tailEnd type="none" w="med" len="med"/>
                    </a:lnL>
                    <a:lnR w="19050"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noProof="0" dirty="0">
                          <a:ln>
                            <a:noFill/>
                          </a:ln>
                          <a:solidFill>
                            <a:srgbClr val="002060"/>
                          </a:solidFill>
                          <a:effectLst/>
                          <a:latin typeface="+mj-lt"/>
                        </a:rPr>
                        <a:t>2</a:t>
                      </a:r>
                    </a:p>
                  </a:txBody>
                  <a:tcPr marL="54000" marR="27000" marT="0" marB="0" anchor="ctr">
                    <a:lnL w="19050"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800" b="0" i="0" u="none" strike="noStrike" noProof="0" dirty="0">
                          <a:ln>
                            <a:noFill/>
                          </a:ln>
                          <a:solidFill>
                            <a:srgbClr val="002060"/>
                          </a:solidFill>
                          <a:effectLst/>
                          <a:latin typeface="+mj-lt"/>
                        </a:rPr>
                        <a:t>Burundi, Eswatini</a:t>
                      </a:r>
                    </a:p>
                  </a:txBody>
                  <a:tcPr marL="54000" marR="27000" marT="0" marB="0" anchor="ctr">
                    <a:lnL w="3175" cap="flat" cmpd="sng" algn="ctr">
                      <a:solidFill>
                        <a:srgbClr val="00B0F0"/>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6830436"/>
                  </a:ext>
                </a:extLst>
              </a:tr>
              <a:tr h="1046954">
                <a:tc>
                  <a:txBody>
                    <a:bodyPr/>
                    <a:lstStyle/>
                    <a:p>
                      <a:pPr algn="l" fontAlgn="b"/>
                      <a:r>
                        <a:rPr lang="en-US" sz="800" b="0" i="0" u="none" strike="noStrike" noProof="0" dirty="0">
                          <a:ln>
                            <a:noFill/>
                          </a:ln>
                          <a:solidFill>
                            <a:srgbClr val="002060"/>
                          </a:solidFill>
                          <a:effectLst/>
                          <a:latin typeface="+mj-lt"/>
                        </a:rPr>
                        <a:t>Paper-based register &amp; Electronic tool</a:t>
                      </a:r>
                    </a:p>
                  </a:txBody>
                  <a:tcPr marL="54000" marR="27000" marT="0" marB="0" anchor="ctr">
                    <a:lnL w="12700" cap="flat" cmpd="sng" algn="ctr">
                      <a:noFill/>
                      <a:prstDash val="solid"/>
                      <a:round/>
                      <a:headEnd type="none" w="med" len="med"/>
                      <a:tailEnd type="none" w="med" len="med"/>
                    </a:lnL>
                    <a:lnR w="19050"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0" i="0" u="none" strike="noStrike" noProof="0" dirty="0">
                          <a:ln>
                            <a:noFill/>
                          </a:ln>
                          <a:solidFill>
                            <a:srgbClr val="002060"/>
                          </a:solidFill>
                          <a:effectLst/>
                          <a:latin typeface="+mj-lt"/>
                        </a:rPr>
                        <a:t>20</a:t>
                      </a:r>
                    </a:p>
                  </a:txBody>
                  <a:tcPr marL="54000" marR="27000" marT="0" marB="0" anchor="ctr">
                    <a:lnL w="19050"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800" b="0" i="0" u="none" strike="noStrike" noProof="0" dirty="0">
                          <a:ln>
                            <a:noFill/>
                          </a:ln>
                          <a:solidFill>
                            <a:srgbClr val="002060"/>
                          </a:solidFill>
                          <a:effectLst/>
                          <a:latin typeface="+mj-lt"/>
                        </a:rPr>
                        <a:t>Burkina Faso, Zambia, Kenya, CIV, Chad, Cameroon, SSD, Tanzania, Uganda, Ghana, Niger, Sierra Leone, Malawi, Congo, Gambia, DRC, Lesotho, Gabon, Senegal, Guinea</a:t>
                      </a:r>
                    </a:p>
                  </a:txBody>
                  <a:tcPr marL="54000" marR="27000" marT="0" marB="0" anchor="ctr">
                    <a:lnL w="3175" cap="flat" cmpd="sng" algn="ctr">
                      <a:solidFill>
                        <a:srgbClr val="00B0F0"/>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B0F0"/>
                      </a:solidFill>
                      <a:prstDash val="solid"/>
                      <a:round/>
                      <a:headEnd type="none" w="med" len="med"/>
                      <a:tailEnd type="none" w="med" len="med"/>
                    </a:lnT>
                    <a:lnB w="317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4196939"/>
                  </a:ext>
                </a:extLst>
              </a:tr>
              <a:tr h="188050">
                <a:tc>
                  <a:txBody>
                    <a:bodyPr/>
                    <a:lstStyle/>
                    <a:p>
                      <a:pPr algn="l" fontAlgn="b"/>
                      <a:r>
                        <a:rPr lang="en-US" sz="800" b="0" i="0" u="none" strike="noStrike" noProof="0" dirty="0">
                          <a:ln>
                            <a:noFill/>
                          </a:ln>
                          <a:solidFill>
                            <a:srgbClr val="002060"/>
                          </a:solidFill>
                          <a:effectLst/>
                          <a:latin typeface="+mj-lt"/>
                        </a:rPr>
                        <a:t>Total</a:t>
                      </a:r>
                    </a:p>
                  </a:txBody>
                  <a:tcPr marL="54000" marR="27000" marT="0" marB="0" anchor="ctr">
                    <a:lnL w="12700" cap="flat" cmpd="sng" algn="ctr">
                      <a:noFill/>
                      <a:prstDash val="solid"/>
                      <a:round/>
                      <a:headEnd type="none" w="med" len="med"/>
                      <a:tailEnd type="none" w="med" len="med"/>
                    </a:lnL>
                    <a:lnR w="19050"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800" b="1" i="0" u="none" strike="noStrike" noProof="0" dirty="0">
                          <a:ln>
                            <a:noFill/>
                          </a:ln>
                          <a:solidFill>
                            <a:srgbClr val="002060"/>
                          </a:solidFill>
                          <a:effectLst/>
                          <a:latin typeface="+mj-lt"/>
                        </a:rPr>
                        <a:t>23</a:t>
                      </a:r>
                    </a:p>
                  </a:txBody>
                  <a:tcPr marL="54000" marR="27000" marT="0" marB="0" anchor="ctr">
                    <a:lnL w="19050"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3175"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800" b="0" i="0" u="none" strike="noStrike" noProof="0" dirty="0">
                          <a:ln>
                            <a:noFill/>
                          </a:ln>
                          <a:solidFill>
                            <a:srgbClr val="002060"/>
                          </a:solidFill>
                          <a:effectLst/>
                          <a:latin typeface="+mj-lt"/>
                        </a:rPr>
                        <a:t> </a:t>
                      </a:r>
                    </a:p>
                  </a:txBody>
                  <a:tcPr marL="54000" marR="27000" marT="0" marB="0" anchor="ctr">
                    <a:lnL w="3175" cap="flat" cmpd="sng" algn="ctr">
                      <a:solidFill>
                        <a:srgbClr val="00B0F0"/>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5666467"/>
                  </a:ext>
                </a:extLst>
              </a:tr>
            </a:tbl>
          </a:graphicData>
        </a:graphic>
      </p:graphicFrame>
      <p:graphicFrame>
        <p:nvGraphicFramePr>
          <p:cNvPr id="11" name="Table 10">
            <a:extLst>
              <a:ext uri="{FF2B5EF4-FFF2-40B4-BE49-F238E27FC236}">
                <a16:creationId xmlns:a16="http://schemas.microsoft.com/office/drawing/2014/main" id="{76B9D33A-3587-4376-84D8-A9E5F0E92A0A}"/>
              </a:ext>
            </a:extLst>
          </p:cNvPr>
          <p:cNvGraphicFramePr>
            <a:graphicFrameLocks noGrp="1"/>
          </p:cNvGraphicFramePr>
          <p:nvPr/>
        </p:nvGraphicFramePr>
        <p:xfrm>
          <a:off x="5864090" y="-25342"/>
          <a:ext cx="3240158" cy="2258314"/>
        </p:xfrm>
        <a:graphic>
          <a:graphicData uri="http://schemas.openxmlformats.org/drawingml/2006/table">
            <a:tbl>
              <a:tblPr/>
              <a:tblGrid>
                <a:gridCol w="1537903">
                  <a:extLst>
                    <a:ext uri="{9D8B030D-6E8A-4147-A177-3AD203B41FA5}">
                      <a16:colId xmlns:a16="http://schemas.microsoft.com/office/drawing/2014/main" val="3857360426"/>
                    </a:ext>
                  </a:extLst>
                </a:gridCol>
                <a:gridCol w="475640">
                  <a:extLst>
                    <a:ext uri="{9D8B030D-6E8A-4147-A177-3AD203B41FA5}">
                      <a16:colId xmlns:a16="http://schemas.microsoft.com/office/drawing/2014/main" val="2049190187"/>
                    </a:ext>
                  </a:extLst>
                </a:gridCol>
                <a:gridCol w="1226615">
                  <a:extLst>
                    <a:ext uri="{9D8B030D-6E8A-4147-A177-3AD203B41FA5}">
                      <a16:colId xmlns:a16="http://schemas.microsoft.com/office/drawing/2014/main" val="3077256378"/>
                    </a:ext>
                  </a:extLst>
                </a:gridCol>
              </a:tblGrid>
              <a:tr h="117700">
                <a:tc>
                  <a:txBody>
                    <a:bodyPr/>
                    <a:lstStyle/>
                    <a:p>
                      <a:pPr algn="l" fontAlgn="b"/>
                      <a:r>
                        <a:rPr lang="en-US" sz="800" b="1" i="0" u="none" strike="noStrike" noProof="0" dirty="0">
                          <a:solidFill>
                            <a:srgbClr val="002060"/>
                          </a:solidFill>
                          <a:effectLst/>
                          <a:latin typeface="Calibri" panose="020F0502020204030204" pitchFamily="34" charset="0"/>
                        </a:rPr>
                        <a:t>Electronic tools used</a:t>
                      </a:r>
                    </a:p>
                  </a:txBody>
                  <a:tcPr marL="27000" marR="3400" marT="3400" marB="0" anchor="ctr">
                    <a:lnL w="6350" cap="flat" cmpd="sng" algn="ctr">
                      <a:noFill/>
                      <a:prstDash val="solid"/>
                      <a:round/>
                      <a:headEnd type="none" w="med" len="med"/>
                      <a:tailEnd type="none" w="med" len="med"/>
                    </a:lnL>
                    <a:lnR w="317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1" i="0" u="none" strike="noStrike" noProof="0" dirty="0">
                          <a:solidFill>
                            <a:srgbClr val="002060"/>
                          </a:solidFill>
                          <a:effectLst/>
                          <a:latin typeface="Calibri" panose="020F0502020204030204" pitchFamily="34" charset="0"/>
                        </a:rPr>
                        <a:t>n</a:t>
                      </a:r>
                    </a:p>
                  </a:txBody>
                  <a:tcPr marL="0" marR="3400" marT="3400" marB="0" anchor="ctr">
                    <a:lnL w="317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800" b="1" i="0" u="none" strike="noStrike" noProof="0" dirty="0">
                          <a:solidFill>
                            <a:srgbClr val="002060"/>
                          </a:solidFill>
                          <a:effectLst/>
                          <a:latin typeface="Calibri" panose="020F0502020204030204" pitchFamily="34" charset="0"/>
                        </a:rPr>
                        <a:t>Countries</a:t>
                      </a:r>
                    </a:p>
                  </a:txBody>
                  <a:tcPr marL="27000" marR="3400" marT="3400" marB="0" anchor="b">
                    <a:lnL w="3175" cap="flat" cmpd="sng" algn="ctr">
                      <a:solidFill>
                        <a:srgbClr val="00B0F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4443614"/>
                  </a:ext>
                </a:extLst>
              </a:tr>
              <a:tr h="117700">
                <a:tc>
                  <a:txBody>
                    <a:bodyPr/>
                    <a:lstStyle/>
                    <a:p>
                      <a:pPr algn="l" fontAlgn="b"/>
                      <a:r>
                        <a:rPr lang="en-US" sz="800" b="0" i="0" u="none" strike="noStrike" noProof="0" dirty="0">
                          <a:solidFill>
                            <a:srgbClr val="002060"/>
                          </a:solidFill>
                          <a:effectLst/>
                          <a:latin typeface="Calibri" panose="020F0502020204030204" pitchFamily="34" charset="0"/>
                        </a:rPr>
                        <a:t>CARP</a:t>
                      </a:r>
                    </a:p>
                  </a:txBody>
                  <a:tcPr marL="27000" marR="3400" marT="3400" marB="0" anchor="ctr">
                    <a:lnL w="6350" cap="flat" cmpd="sng" algn="ctr">
                      <a:noFill/>
                      <a:prstDash val="solid"/>
                      <a:round/>
                      <a:headEnd type="none" w="med" len="med"/>
                      <a:tailEnd type="none" w="med" len="med"/>
                    </a:lnL>
                    <a:lnR w="952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noProof="0" dirty="0">
                          <a:solidFill>
                            <a:srgbClr val="002060"/>
                          </a:solidFill>
                          <a:effectLst/>
                          <a:latin typeface="Calibri" panose="020F0502020204030204" pitchFamily="34" charset="0"/>
                        </a:rPr>
                        <a:t>1</a:t>
                      </a:r>
                    </a:p>
                  </a:txBody>
                  <a:tcPr marL="0" marR="3400" marT="3400" marB="0" anchor="ctr">
                    <a:lnL w="952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800" b="0" i="0" u="none" strike="noStrike" noProof="0" dirty="0">
                          <a:solidFill>
                            <a:srgbClr val="002060"/>
                          </a:solidFill>
                          <a:effectLst/>
                          <a:latin typeface="Calibri" panose="020F0502020204030204" pitchFamily="34" charset="0"/>
                        </a:rPr>
                        <a:t>Burundi</a:t>
                      </a:r>
                    </a:p>
                  </a:txBody>
                  <a:tcPr marL="27000" marR="3400" marT="3400" marB="0" anchor="b">
                    <a:lnL w="3175" cap="flat" cmpd="sng" algn="ctr">
                      <a:solidFill>
                        <a:srgbClr val="00B0F0"/>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B0F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0782416"/>
                  </a:ext>
                </a:extLst>
              </a:tr>
              <a:tr h="117700">
                <a:tc>
                  <a:txBody>
                    <a:bodyPr/>
                    <a:lstStyle/>
                    <a:p>
                      <a:pPr algn="l" fontAlgn="b"/>
                      <a:r>
                        <a:rPr lang="en-US" sz="800" b="0" i="0" u="none" strike="noStrike" noProof="0" dirty="0" err="1">
                          <a:solidFill>
                            <a:srgbClr val="002060"/>
                          </a:solidFill>
                          <a:effectLst/>
                          <a:latin typeface="Calibri" panose="020F0502020204030204" pitchFamily="34" charset="0"/>
                        </a:rPr>
                        <a:t>Chanjo-Ke</a:t>
                      </a:r>
                      <a:endParaRPr lang="en-US" sz="800" b="0" i="0" u="none" strike="noStrike" noProof="0" dirty="0">
                        <a:solidFill>
                          <a:srgbClr val="002060"/>
                        </a:solidFill>
                        <a:effectLst/>
                        <a:latin typeface="Calibri" panose="020F0502020204030204" pitchFamily="34" charset="0"/>
                      </a:endParaRPr>
                    </a:p>
                  </a:txBody>
                  <a:tcPr marL="27000" marR="3400" marT="3400" marB="0" anchor="ctr">
                    <a:lnL w="6350" cap="flat" cmpd="sng" algn="ctr">
                      <a:noFill/>
                      <a:prstDash val="solid"/>
                      <a:round/>
                      <a:headEnd type="none" w="med" len="med"/>
                      <a:tailEnd type="none" w="med" len="med"/>
                    </a:lnL>
                    <a:lnR w="952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noProof="0" dirty="0">
                          <a:solidFill>
                            <a:srgbClr val="002060"/>
                          </a:solidFill>
                          <a:effectLst/>
                          <a:latin typeface="Calibri" panose="020F0502020204030204" pitchFamily="34" charset="0"/>
                        </a:rPr>
                        <a:t>1</a:t>
                      </a:r>
                    </a:p>
                  </a:txBody>
                  <a:tcPr marL="0" marR="3400" marT="3400" marB="0" anchor="ctr">
                    <a:lnL w="952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800" b="0" i="0" u="none" strike="noStrike" noProof="0">
                          <a:solidFill>
                            <a:srgbClr val="002060"/>
                          </a:solidFill>
                          <a:effectLst/>
                          <a:latin typeface="Calibri" panose="020F0502020204030204" pitchFamily="34" charset="0"/>
                        </a:rPr>
                        <a:t>Kenya</a:t>
                      </a:r>
                    </a:p>
                  </a:txBody>
                  <a:tcPr marL="27000" marR="3400" marT="3400" marB="0" anchor="b">
                    <a:lnL w="3175" cap="flat" cmpd="sng" algn="ctr">
                      <a:solidFill>
                        <a:srgbClr val="00B0F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0612401"/>
                  </a:ext>
                </a:extLst>
              </a:tr>
              <a:tr h="138074">
                <a:tc>
                  <a:txBody>
                    <a:bodyPr/>
                    <a:lstStyle/>
                    <a:p>
                      <a:pPr algn="l" fontAlgn="b"/>
                      <a:r>
                        <a:rPr lang="en-US" sz="800" b="0" i="0" u="none" strike="noStrike" noProof="0" dirty="0" err="1">
                          <a:solidFill>
                            <a:srgbClr val="002060"/>
                          </a:solidFill>
                          <a:effectLst/>
                          <a:latin typeface="Calibri" panose="020F0502020204030204" pitchFamily="34" charset="0"/>
                        </a:rPr>
                        <a:t>Chanjo</a:t>
                      </a:r>
                      <a:r>
                        <a:rPr lang="en-US" sz="800" b="0" i="0" u="none" strike="noStrike" noProof="0" dirty="0">
                          <a:solidFill>
                            <a:srgbClr val="002060"/>
                          </a:solidFill>
                          <a:effectLst/>
                          <a:latin typeface="Calibri" panose="020F0502020204030204" pitchFamily="34" charset="0"/>
                        </a:rPr>
                        <a:t> COVID</a:t>
                      </a:r>
                    </a:p>
                  </a:txBody>
                  <a:tcPr marL="27000" marR="3400" marT="3400" marB="0" anchor="ctr">
                    <a:lnL w="6350" cap="flat" cmpd="sng" algn="ctr">
                      <a:noFill/>
                      <a:prstDash val="solid"/>
                      <a:round/>
                      <a:headEnd type="none" w="med" len="med"/>
                      <a:tailEnd type="none" w="med" len="med"/>
                    </a:lnL>
                    <a:lnR w="952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noProof="0" dirty="0">
                          <a:solidFill>
                            <a:srgbClr val="002060"/>
                          </a:solidFill>
                          <a:effectLst/>
                          <a:latin typeface="Calibri" panose="020F0502020204030204" pitchFamily="34" charset="0"/>
                        </a:rPr>
                        <a:t>1</a:t>
                      </a:r>
                    </a:p>
                  </a:txBody>
                  <a:tcPr marL="0" marR="3400" marT="3400" marB="0" anchor="ctr">
                    <a:lnL w="952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800" b="0" i="0" u="none" strike="noStrike" noProof="0" dirty="0">
                          <a:solidFill>
                            <a:srgbClr val="002060"/>
                          </a:solidFill>
                          <a:effectLst/>
                          <a:latin typeface="Calibri" panose="020F0502020204030204" pitchFamily="34" charset="0"/>
                        </a:rPr>
                        <a:t>Tanzania</a:t>
                      </a:r>
                    </a:p>
                  </a:txBody>
                  <a:tcPr marL="27000" marR="3400" marT="3400" marB="0" anchor="b">
                    <a:lnL w="3175" cap="flat" cmpd="sng" algn="ctr">
                      <a:solidFill>
                        <a:srgbClr val="00B0F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8176352"/>
                  </a:ext>
                </a:extLst>
              </a:tr>
              <a:tr h="117700">
                <a:tc>
                  <a:txBody>
                    <a:bodyPr/>
                    <a:lstStyle/>
                    <a:p>
                      <a:pPr algn="l" fontAlgn="b"/>
                      <a:r>
                        <a:rPr lang="en-US" sz="800" b="0" i="0" u="none" strike="noStrike" noProof="0" dirty="0">
                          <a:solidFill>
                            <a:srgbClr val="002060"/>
                          </a:solidFill>
                          <a:effectLst/>
                          <a:latin typeface="Calibri" panose="020F0502020204030204" pitchFamily="34" charset="0"/>
                        </a:rPr>
                        <a:t>DHIS2 aggregated</a:t>
                      </a:r>
                    </a:p>
                  </a:txBody>
                  <a:tcPr marL="27000" marR="3400" marT="3400" marB="0" anchor="ctr">
                    <a:lnL w="6350" cap="flat" cmpd="sng" algn="ctr">
                      <a:noFill/>
                      <a:prstDash val="solid"/>
                      <a:round/>
                      <a:headEnd type="none" w="med" len="med"/>
                      <a:tailEnd type="none" w="med" len="med"/>
                    </a:lnL>
                    <a:lnR w="952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noProof="0" dirty="0">
                          <a:solidFill>
                            <a:srgbClr val="002060"/>
                          </a:solidFill>
                          <a:effectLst/>
                          <a:latin typeface="Calibri" panose="020F0502020204030204" pitchFamily="34" charset="0"/>
                        </a:rPr>
                        <a:t>2</a:t>
                      </a:r>
                    </a:p>
                  </a:txBody>
                  <a:tcPr marL="0" marR="3400" marT="3400" marB="0" anchor="ctr">
                    <a:lnL w="952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800" b="0" i="0" u="none" strike="noStrike" noProof="0" dirty="0">
                          <a:solidFill>
                            <a:srgbClr val="002060"/>
                          </a:solidFill>
                          <a:effectLst/>
                          <a:latin typeface="Calibri" panose="020F0502020204030204" pitchFamily="34" charset="0"/>
                        </a:rPr>
                        <a:t>CIV, Cameroon</a:t>
                      </a:r>
                    </a:p>
                  </a:txBody>
                  <a:tcPr marL="27000" marR="3400" marT="3400" marB="0" anchor="b">
                    <a:lnL w="3175" cap="flat" cmpd="sng" algn="ctr">
                      <a:solidFill>
                        <a:srgbClr val="00B0F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2726934"/>
                  </a:ext>
                </a:extLst>
              </a:tr>
              <a:tr h="117700">
                <a:tc>
                  <a:txBody>
                    <a:bodyPr/>
                    <a:lstStyle/>
                    <a:p>
                      <a:pPr algn="l" fontAlgn="b"/>
                      <a:r>
                        <a:rPr lang="en-US" sz="800" b="0" i="0" u="none" strike="noStrike" noProof="0" dirty="0">
                          <a:solidFill>
                            <a:srgbClr val="002060"/>
                          </a:solidFill>
                          <a:effectLst/>
                          <a:latin typeface="Calibri" panose="020F0502020204030204" pitchFamily="34" charset="0"/>
                        </a:rPr>
                        <a:t> SAH analytics</a:t>
                      </a:r>
                    </a:p>
                  </a:txBody>
                  <a:tcPr marL="27000" marR="3400" marT="3400" marB="0" anchor="ctr">
                    <a:lnL w="6350" cap="flat" cmpd="sng" algn="ctr">
                      <a:noFill/>
                      <a:prstDash val="solid"/>
                      <a:round/>
                      <a:headEnd type="none" w="med" len="med"/>
                      <a:tailEnd type="none" w="med" len="med"/>
                    </a:lnL>
                    <a:lnR w="952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noProof="0">
                          <a:solidFill>
                            <a:srgbClr val="002060"/>
                          </a:solidFill>
                          <a:effectLst/>
                          <a:latin typeface="Calibri" panose="020F0502020204030204" pitchFamily="34" charset="0"/>
                        </a:rPr>
                        <a:t>1</a:t>
                      </a:r>
                    </a:p>
                  </a:txBody>
                  <a:tcPr marL="0" marR="3400" marT="3400" marB="0" anchor="ctr">
                    <a:lnL w="952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800" b="0" i="0" u="none" strike="noStrike" noProof="0" dirty="0">
                          <a:solidFill>
                            <a:srgbClr val="002060"/>
                          </a:solidFill>
                          <a:effectLst/>
                          <a:latin typeface="Calibri" panose="020F0502020204030204" pitchFamily="34" charset="0"/>
                        </a:rPr>
                        <a:t>CIV</a:t>
                      </a:r>
                    </a:p>
                  </a:txBody>
                  <a:tcPr marL="27000" marR="3400" marT="3400" marB="0" anchor="b">
                    <a:lnL w="3175" cap="flat" cmpd="sng" algn="ctr">
                      <a:solidFill>
                        <a:srgbClr val="00B0F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847834"/>
                  </a:ext>
                </a:extLst>
              </a:tr>
              <a:tr h="117700">
                <a:tc>
                  <a:txBody>
                    <a:bodyPr/>
                    <a:lstStyle/>
                    <a:p>
                      <a:pPr algn="l" fontAlgn="b"/>
                      <a:r>
                        <a:rPr lang="en-US" sz="800" b="0" i="0" u="none" strike="noStrike" noProof="0" dirty="0" err="1">
                          <a:solidFill>
                            <a:srgbClr val="002060"/>
                          </a:solidFill>
                          <a:effectLst/>
                          <a:latin typeface="Calibri" panose="020F0502020204030204" pitchFamily="34" charset="0"/>
                        </a:rPr>
                        <a:t>VacSante</a:t>
                      </a:r>
                      <a:endParaRPr lang="en-US" sz="800" b="0" i="0" u="none" strike="noStrike" noProof="0" dirty="0">
                        <a:solidFill>
                          <a:srgbClr val="002060"/>
                        </a:solidFill>
                        <a:effectLst/>
                        <a:latin typeface="Calibri" panose="020F0502020204030204" pitchFamily="34" charset="0"/>
                      </a:endParaRPr>
                    </a:p>
                  </a:txBody>
                  <a:tcPr marL="27000" marR="3400" marT="3400" marB="0" anchor="ctr">
                    <a:lnL w="6350" cap="flat" cmpd="sng" algn="ctr">
                      <a:noFill/>
                      <a:prstDash val="solid"/>
                      <a:round/>
                      <a:headEnd type="none" w="med" len="med"/>
                      <a:tailEnd type="none" w="med" len="med"/>
                    </a:lnL>
                    <a:lnR w="952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noProof="0" dirty="0">
                          <a:solidFill>
                            <a:srgbClr val="002060"/>
                          </a:solidFill>
                          <a:effectLst/>
                          <a:latin typeface="Calibri" panose="020F0502020204030204" pitchFamily="34" charset="0"/>
                        </a:rPr>
                        <a:t>1</a:t>
                      </a:r>
                    </a:p>
                  </a:txBody>
                  <a:tcPr marL="0" marR="3400" marT="3400" marB="0" anchor="ctr">
                    <a:lnL w="952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800" b="0" i="0" u="none" strike="noStrike" noProof="0" dirty="0">
                          <a:solidFill>
                            <a:srgbClr val="002060"/>
                          </a:solidFill>
                          <a:effectLst/>
                          <a:latin typeface="Calibri" panose="020F0502020204030204" pitchFamily="34" charset="0"/>
                        </a:rPr>
                        <a:t>Cameroon</a:t>
                      </a:r>
                    </a:p>
                  </a:txBody>
                  <a:tcPr marL="27000" marR="3400" marT="3400" marB="0" anchor="b">
                    <a:lnL w="3175" cap="flat" cmpd="sng" algn="ctr">
                      <a:solidFill>
                        <a:srgbClr val="00B0F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10192729"/>
                  </a:ext>
                </a:extLst>
              </a:tr>
              <a:tr h="460600">
                <a:tc>
                  <a:txBody>
                    <a:bodyPr/>
                    <a:lstStyle/>
                    <a:p>
                      <a:pPr algn="l" fontAlgn="b"/>
                      <a:r>
                        <a:rPr lang="en-US" sz="800" b="0" i="0" u="none" strike="noStrike" noProof="0" dirty="0">
                          <a:solidFill>
                            <a:srgbClr val="002060"/>
                          </a:solidFill>
                          <a:effectLst/>
                          <a:latin typeface="Calibri" panose="020F0502020204030204" pitchFamily="34" charset="0"/>
                        </a:rPr>
                        <a:t>DHIS2 tracker</a:t>
                      </a:r>
                    </a:p>
                  </a:txBody>
                  <a:tcPr marL="27000" marR="3400" marT="3400" marB="0" anchor="ctr">
                    <a:lnL w="6350" cap="flat" cmpd="sng" algn="ctr">
                      <a:noFill/>
                      <a:prstDash val="solid"/>
                      <a:round/>
                      <a:headEnd type="none" w="med" len="med"/>
                      <a:tailEnd type="none" w="med" len="med"/>
                    </a:lnL>
                    <a:lnR w="952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n-US" sz="800" b="0" i="0" u="none" strike="noStrike" noProof="0" dirty="0">
                          <a:solidFill>
                            <a:srgbClr val="002060"/>
                          </a:solidFill>
                          <a:effectLst/>
                          <a:latin typeface="Calibri" panose="020F0502020204030204" pitchFamily="34" charset="0"/>
                        </a:rPr>
                        <a:t>11</a:t>
                      </a:r>
                    </a:p>
                  </a:txBody>
                  <a:tcPr marL="0" marR="3400" marT="3400" marB="0" anchor="ctr">
                    <a:lnL w="952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l" fontAlgn="b"/>
                      <a:r>
                        <a:rPr lang="en-US" sz="800" b="0" i="0" u="none" strike="noStrike" noProof="0" dirty="0">
                          <a:solidFill>
                            <a:srgbClr val="002060"/>
                          </a:solidFill>
                          <a:effectLst/>
                          <a:latin typeface="Calibri" panose="020F0502020204030204" pitchFamily="34" charset="0"/>
                        </a:rPr>
                        <a:t>Uganda, Zambia, Burkina Faso, Ghana, Sierra Leone, Malawi, Gambia, DRC, Lesotho, Senegal, Guinea</a:t>
                      </a:r>
                    </a:p>
                  </a:txBody>
                  <a:tcPr marL="27000" marR="3400" marT="3400" marB="0" anchor="b">
                    <a:lnL w="3175" cap="flat" cmpd="sng" algn="ctr">
                      <a:solidFill>
                        <a:srgbClr val="00B0F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94630173"/>
                  </a:ext>
                </a:extLst>
              </a:tr>
              <a:tr h="117700">
                <a:tc>
                  <a:txBody>
                    <a:bodyPr/>
                    <a:lstStyle/>
                    <a:p>
                      <a:pPr algn="l" fontAlgn="b"/>
                      <a:r>
                        <a:rPr lang="en-US" sz="800" b="0" i="0" u="none" strike="noStrike" noProof="0" dirty="0">
                          <a:solidFill>
                            <a:srgbClr val="002060"/>
                          </a:solidFill>
                          <a:effectLst/>
                          <a:latin typeface="Calibri" panose="020F0502020204030204" pitchFamily="34" charset="0"/>
                        </a:rPr>
                        <a:t>ESWAVAX</a:t>
                      </a:r>
                    </a:p>
                  </a:txBody>
                  <a:tcPr marL="27000" marR="3400" marT="3400" marB="0" anchor="ctr">
                    <a:lnL w="6350" cap="flat" cmpd="sng" algn="ctr">
                      <a:noFill/>
                      <a:prstDash val="solid"/>
                      <a:round/>
                      <a:headEnd type="none" w="med" len="med"/>
                      <a:tailEnd type="none" w="med" len="med"/>
                    </a:lnL>
                    <a:lnR w="952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noProof="0" dirty="0">
                          <a:solidFill>
                            <a:srgbClr val="002060"/>
                          </a:solidFill>
                          <a:effectLst/>
                          <a:latin typeface="Calibri" panose="020F0502020204030204" pitchFamily="34" charset="0"/>
                        </a:rPr>
                        <a:t>1</a:t>
                      </a:r>
                    </a:p>
                  </a:txBody>
                  <a:tcPr marL="0" marR="3400" marT="3400" marB="0" anchor="ctr">
                    <a:lnL w="952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800" b="0" i="0" u="none" strike="noStrike" noProof="0" dirty="0">
                          <a:solidFill>
                            <a:srgbClr val="002060"/>
                          </a:solidFill>
                          <a:effectLst/>
                          <a:latin typeface="Calibri" panose="020F0502020204030204" pitchFamily="34" charset="0"/>
                        </a:rPr>
                        <a:t>Eswatini</a:t>
                      </a:r>
                    </a:p>
                  </a:txBody>
                  <a:tcPr marL="27000" marR="3400" marT="3400" marB="0" anchor="b">
                    <a:lnL w="3175" cap="flat" cmpd="sng" algn="ctr">
                      <a:solidFill>
                        <a:srgbClr val="00B0F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6329203"/>
                  </a:ext>
                </a:extLst>
              </a:tr>
              <a:tr h="117700">
                <a:tc>
                  <a:txBody>
                    <a:bodyPr/>
                    <a:lstStyle/>
                    <a:p>
                      <a:pPr algn="l" fontAlgn="b"/>
                      <a:r>
                        <a:rPr lang="en-US" sz="800" b="0" i="0" u="none" strike="noStrike" noProof="0" dirty="0">
                          <a:solidFill>
                            <a:srgbClr val="002060"/>
                          </a:solidFill>
                          <a:effectLst/>
                          <a:latin typeface="Calibri" panose="020F0502020204030204" pitchFamily="34" charset="0"/>
                        </a:rPr>
                        <a:t>HIS</a:t>
                      </a:r>
                    </a:p>
                  </a:txBody>
                  <a:tcPr marL="27000" marR="3400" marT="3400" marB="0" anchor="ctr">
                    <a:lnL w="6350" cap="flat" cmpd="sng" algn="ctr">
                      <a:noFill/>
                      <a:prstDash val="solid"/>
                      <a:round/>
                      <a:headEnd type="none" w="med" len="med"/>
                      <a:tailEnd type="none" w="med" len="med"/>
                    </a:lnL>
                    <a:lnR w="952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noProof="0" dirty="0">
                          <a:solidFill>
                            <a:srgbClr val="002060"/>
                          </a:solidFill>
                          <a:effectLst/>
                          <a:latin typeface="Calibri" panose="020F0502020204030204" pitchFamily="34" charset="0"/>
                        </a:rPr>
                        <a:t>1</a:t>
                      </a:r>
                    </a:p>
                  </a:txBody>
                  <a:tcPr marL="0" marR="3400" marT="3400" marB="0" anchor="ctr">
                    <a:lnL w="952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800" b="0" i="0" u="none" strike="noStrike" noProof="0" dirty="0">
                          <a:solidFill>
                            <a:srgbClr val="002060"/>
                          </a:solidFill>
                          <a:effectLst/>
                          <a:latin typeface="Calibri" panose="020F0502020204030204" pitchFamily="34" charset="0"/>
                        </a:rPr>
                        <a:t>Chad</a:t>
                      </a:r>
                    </a:p>
                  </a:txBody>
                  <a:tcPr marL="27000" marR="3400" marT="3400" marB="0" anchor="b">
                    <a:lnL w="3175" cap="flat" cmpd="sng" algn="ctr">
                      <a:solidFill>
                        <a:srgbClr val="00B0F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5321526"/>
                  </a:ext>
                </a:extLst>
              </a:tr>
              <a:tr h="117700">
                <a:tc>
                  <a:txBody>
                    <a:bodyPr/>
                    <a:lstStyle/>
                    <a:p>
                      <a:pPr algn="l" fontAlgn="b"/>
                      <a:r>
                        <a:rPr lang="en-US" sz="800" b="0" i="0" u="none" strike="noStrike" noProof="0" dirty="0">
                          <a:solidFill>
                            <a:srgbClr val="002060"/>
                          </a:solidFill>
                          <a:effectLst/>
                          <a:latin typeface="Calibri" panose="020F0502020204030204" pitchFamily="34" charset="0"/>
                        </a:rPr>
                        <a:t>ODK</a:t>
                      </a:r>
                    </a:p>
                  </a:txBody>
                  <a:tcPr marL="27000" marR="3400" marT="3400" marB="0" anchor="ctr">
                    <a:lnL w="6350" cap="flat" cmpd="sng" algn="ctr">
                      <a:noFill/>
                      <a:prstDash val="solid"/>
                      <a:round/>
                      <a:headEnd type="none" w="med" len="med"/>
                      <a:tailEnd type="none" w="med" len="med"/>
                    </a:lnL>
                    <a:lnR w="952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noProof="0" dirty="0">
                          <a:solidFill>
                            <a:srgbClr val="002060"/>
                          </a:solidFill>
                          <a:effectLst/>
                          <a:latin typeface="Calibri" panose="020F0502020204030204" pitchFamily="34" charset="0"/>
                        </a:rPr>
                        <a:t>1</a:t>
                      </a:r>
                    </a:p>
                  </a:txBody>
                  <a:tcPr marL="0" marR="3400" marT="3400" marB="0" anchor="ctr">
                    <a:lnL w="952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800" b="0" i="0" u="none" strike="noStrike" noProof="0" dirty="0">
                          <a:solidFill>
                            <a:srgbClr val="002060"/>
                          </a:solidFill>
                          <a:effectLst/>
                          <a:latin typeface="Calibri" panose="020F0502020204030204" pitchFamily="34" charset="0"/>
                        </a:rPr>
                        <a:t>SSD</a:t>
                      </a:r>
                    </a:p>
                  </a:txBody>
                  <a:tcPr marL="27000" marR="3400" marT="3400" marB="0" anchor="b">
                    <a:lnL w="3175" cap="flat" cmpd="sng" algn="ctr">
                      <a:solidFill>
                        <a:srgbClr val="00B0F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8791578"/>
                  </a:ext>
                </a:extLst>
              </a:tr>
              <a:tr h="117700">
                <a:tc>
                  <a:txBody>
                    <a:bodyPr/>
                    <a:lstStyle/>
                    <a:p>
                      <a:pPr algn="l" fontAlgn="b"/>
                      <a:r>
                        <a:rPr lang="en-US" sz="800" b="0" i="0" u="none" strike="noStrike" noProof="0" dirty="0" err="1">
                          <a:solidFill>
                            <a:srgbClr val="002060"/>
                          </a:solidFill>
                          <a:effectLst/>
                          <a:latin typeface="Calibri" panose="020F0502020204030204" pitchFamily="34" charset="0"/>
                        </a:rPr>
                        <a:t>Portail</a:t>
                      </a:r>
                      <a:r>
                        <a:rPr lang="en-US" sz="800" b="0" i="0" u="none" strike="noStrike" noProof="0" dirty="0">
                          <a:solidFill>
                            <a:srgbClr val="002060"/>
                          </a:solidFill>
                          <a:effectLst/>
                          <a:latin typeface="Calibri" panose="020F0502020204030204" pitchFamily="34" charset="0"/>
                        </a:rPr>
                        <a:t> de vaccination</a:t>
                      </a:r>
                    </a:p>
                  </a:txBody>
                  <a:tcPr marL="27000" marR="3400" marT="3400" marB="0" anchor="ctr">
                    <a:lnL w="6350" cap="flat" cmpd="sng" algn="ctr">
                      <a:noFill/>
                      <a:prstDash val="solid"/>
                      <a:round/>
                      <a:headEnd type="none" w="med" len="med"/>
                      <a:tailEnd type="none" w="med" len="med"/>
                    </a:lnL>
                    <a:lnR w="952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noProof="0" dirty="0">
                          <a:solidFill>
                            <a:srgbClr val="002060"/>
                          </a:solidFill>
                          <a:effectLst/>
                          <a:latin typeface="Calibri" panose="020F0502020204030204" pitchFamily="34" charset="0"/>
                        </a:rPr>
                        <a:t>1</a:t>
                      </a:r>
                    </a:p>
                  </a:txBody>
                  <a:tcPr marL="0" marR="3400" marT="3400" marB="0" anchor="ctr">
                    <a:lnL w="952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800" b="0" i="0" u="none" strike="noStrike" noProof="0" dirty="0">
                          <a:solidFill>
                            <a:srgbClr val="002060"/>
                          </a:solidFill>
                          <a:effectLst/>
                          <a:latin typeface="Calibri" panose="020F0502020204030204" pitchFamily="34" charset="0"/>
                        </a:rPr>
                        <a:t>Niger</a:t>
                      </a:r>
                    </a:p>
                  </a:txBody>
                  <a:tcPr marL="27000" marR="3400" marT="3400" marB="0" anchor="b">
                    <a:lnL w="3175" cap="flat" cmpd="sng" algn="ctr">
                      <a:solidFill>
                        <a:srgbClr val="00B0F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903739"/>
                  </a:ext>
                </a:extLst>
              </a:tr>
              <a:tr h="117700">
                <a:tc>
                  <a:txBody>
                    <a:bodyPr/>
                    <a:lstStyle/>
                    <a:p>
                      <a:pPr algn="l" fontAlgn="b"/>
                      <a:r>
                        <a:rPr lang="en-US" sz="800" b="0" i="0" u="none" strike="noStrike" noProof="0" dirty="0" err="1">
                          <a:solidFill>
                            <a:srgbClr val="002060"/>
                          </a:solidFill>
                          <a:effectLst/>
                          <a:latin typeface="Calibri" panose="020F0502020204030204" pitchFamily="34" charset="0"/>
                        </a:rPr>
                        <a:t>REDCap</a:t>
                      </a:r>
                      <a:endParaRPr lang="en-US" sz="800" b="0" i="0" u="none" strike="noStrike" noProof="0" dirty="0">
                        <a:solidFill>
                          <a:srgbClr val="002060"/>
                        </a:solidFill>
                        <a:effectLst/>
                        <a:latin typeface="Calibri" panose="020F0502020204030204" pitchFamily="34" charset="0"/>
                      </a:endParaRPr>
                    </a:p>
                  </a:txBody>
                  <a:tcPr marL="27000" marR="3400" marT="3400" marB="0" anchor="ctr">
                    <a:lnL w="6350" cap="flat" cmpd="sng" algn="ctr">
                      <a:noFill/>
                      <a:prstDash val="solid"/>
                      <a:round/>
                      <a:headEnd type="none" w="med" len="med"/>
                      <a:tailEnd type="none" w="med" len="med"/>
                    </a:lnL>
                    <a:lnR w="952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noProof="0" dirty="0">
                          <a:solidFill>
                            <a:srgbClr val="002060"/>
                          </a:solidFill>
                          <a:effectLst/>
                          <a:latin typeface="Calibri" panose="020F0502020204030204" pitchFamily="34" charset="0"/>
                        </a:rPr>
                        <a:t>1</a:t>
                      </a:r>
                    </a:p>
                  </a:txBody>
                  <a:tcPr marL="0" marR="3400" marT="3400" marB="0" anchor="ctr">
                    <a:lnL w="952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800" b="0" i="0" u="none" strike="noStrike" noProof="0" dirty="0">
                          <a:solidFill>
                            <a:srgbClr val="002060"/>
                          </a:solidFill>
                          <a:effectLst/>
                          <a:latin typeface="Calibri" panose="020F0502020204030204" pitchFamily="34" charset="0"/>
                        </a:rPr>
                        <a:t>Gabon</a:t>
                      </a:r>
                    </a:p>
                  </a:txBody>
                  <a:tcPr marL="27000" marR="3400" marT="3400" marB="0" anchor="b">
                    <a:lnL w="3175" cap="flat" cmpd="sng" algn="ctr">
                      <a:solidFill>
                        <a:srgbClr val="00B0F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4722738"/>
                  </a:ext>
                </a:extLst>
              </a:tr>
              <a:tr h="117700">
                <a:tc>
                  <a:txBody>
                    <a:bodyPr/>
                    <a:lstStyle/>
                    <a:p>
                      <a:pPr algn="l" fontAlgn="b"/>
                      <a:r>
                        <a:rPr lang="en-US" sz="800" b="0" i="0" u="none" strike="noStrike" noProof="0" dirty="0">
                          <a:solidFill>
                            <a:srgbClr val="002060"/>
                          </a:solidFill>
                          <a:effectLst/>
                          <a:latin typeface="Calibri" panose="020F0502020204030204" pitchFamily="34" charset="0"/>
                        </a:rPr>
                        <a:t>SIRCOF</a:t>
                      </a:r>
                    </a:p>
                  </a:txBody>
                  <a:tcPr marL="27000" marR="3400" marT="3400" marB="0" anchor="ctr">
                    <a:lnL w="6350" cap="flat" cmpd="sng" algn="ctr">
                      <a:noFill/>
                      <a:prstDash val="solid"/>
                      <a:round/>
                      <a:headEnd type="none" w="med" len="med"/>
                      <a:tailEnd type="none" w="med" len="med"/>
                    </a:lnL>
                    <a:lnR w="952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0" i="0" u="none" strike="noStrike" noProof="0" dirty="0">
                          <a:solidFill>
                            <a:srgbClr val="002060"/>
                          </a:solidFill>
                          <a:effectLst/>
                          <a:latin typeface="Calibri" panose="020F0502020204030204" pitchFamily="34" charset="0"/>
                        </a:rPr>
                        <a:t>1</a:t>
                      </a:r>
                    </a:p>
                  </a:txBody>
                  <a:tcPr marL="0" marR="3400" marT="3400" marB="0" anchor="ctr">
                    <a:lnL w="952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800" b="0" i="0" u="none" strike="noStrike" noProof="0" dirty="0">
                          <a:solidFill>
                            <a:srgbClr val="002060"/>
                          </a:solidFill>
                          <a:effectLst/>
                          <a:latin typeface="Calibri" panose="020F0502020204030204" pitchFamily="34" charset="0"/>
                        </a:rPr>
                        <a:t>Congo</a:t>
                      </a:r>
                    </a:p>
                  </a:txBody>
                  <a:tcPr marL="27000" marR="3400" marT="3400" marB="0" anchor="b">
                    <a:lnL w="3175" cap="flat" cmpd="sng" algn="ctr">
                      <a:solidFill>
                        <a:srgbClr val="00B0F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9554627"/>
                  </a:ext>
                </a:extLst>
              </a:tr>
              <a:tr h="117700">
                <a:tc>
                  <a:txBody>
                    <a:bodyPr/>
                    <a:lstStyle/>
                    <a:p>
                      <a:pPr algn="l" fontAlgn="b"/>
                      <a:r>
                        <a:rPr lang="en-US" sz="800" b="1" i="0" u="none" strike="noStrike" noProof="0" dirty="0">
                          <a:solidFill>
                            <a:srgbClr val="002060"/>
                          </a:solidFill>
                          <a:effectLst/>
                          <a:latin typeface="Calibri" panose="020F0502020204030204" pitchFamily="34" charset="0"/>
                        </a:rPr>
                        <a:t>Total</a:t>
                      </a:r>
                    </a:p>
                  </a:txBody>
                  <a:tcPr marL="27000" marR="3400" marT="3400" marB="0" anchor="ctr">
                    <a:lnL w="6350" cap="flat" cmpd="sng" algn="ctr">
                      <a:noFill/>
                      <a:prstDash val="solid"/>
                      <a:round/>
                      <a:headEnd type="none" w="med" len="med"/>
                      <a:tailEnd type="none" w="med" len="med"/>
                    </a:lnL>
                    <a:lnR w="952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800" b="1" i="0" u="none" strike="noStrike" noProof="0" dirty="0">
                          <a:solidFill>
                            <a:srgbClr val="002060"/>
                          </a:solidFill>
                          <a:effectLst/>
                          <a:latin typeface="Calibri" panose="020F0502020204030204" pitchFamily="34" charset="0"/>
                        </a:rPr>
                        <a:t>24</a:t>
                      </a:r>
                    </a:p>
                  </a:txBody>
                  <a:tcPr marL="0" marR="3400" marT="3400" marB="0" anchor="ctr">
                    <a:lnL w="9525" cap="flat" cmpd="sng" algn="ctr">
                      <a:solidFill>
                        <a:srgbClr val="00B0F0"/>
                      </a:solidFill>
                      <a:prstDash val="solid"/>
                      <a:round/>
                      <a:headEnd type="none" w="med" len="med"/>
                      <a:tailEnd type="none" w="med" len="med"/>
                    </a:lnL>
                    <a:lnR w="3175" cap="flat" cmpd="sng" algn="ctr">
                      <a:solidFill>
                        <a:srgbClr val="00B0F0"/>
                      </a:solidFill>
                      <a:prstDash val="solid"/>
                      <a:round/>
                      <a:headEnd type="none" w="med" len="med"/>
                      <a:tailEnd type="none" w="med" len="med"/>
                    </a:lnR>
                    <a:lnT w="6350" cap="flat" cmpd="sng" algn="ctr">
                      <a:no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800" b="0" i="0" u="none" strike="noStrike" noProof="0" dirty="0">
                          <a:solidFill>
                            <a:srgbClr val="002060"/>
                          </a:solidFill>
                          <a:effectLst/>
                          <a:latin typeface="Calibri" panose="020F0502020204030204" pitchFamily="34" charset="0"/>
                        </a:rPr>
                        <a:t> </a:t>
                      </a:r>
                    </a:p>
                  </a:txBody>
                  <a:tcPr marL="27000" marR="3400" marT="3400" marB="0" anchor="b">
                    <a:lnL w="3175" cap="flat" cmpd="sng" algn="ctr">
                      <a:solidFill>
                        <a:srgbClr val="00B0F0"/>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5935733"/>
                  </a:ext>
                </a:extLst>
              </a:tr>
            </a:tbl>
          </a:graphicData>
        </a:graphic>
      </p:graphicFrame>
      <p:sp>
        <p:nvSpPr>
          <p:cNvPr id="12" name="TextBox 11">
            <a:extLst>
              <a:ext uri="{FF2B5EF4-FFF2-40B4-BE49-F238E27FC236}">
                <a16:creationId xmlns:a16="http://schemas.microsoft.com/office/drawing/2014/main" id="{4B0D3F01-5758-4EFD-A800-0F40E578D1DF}"/>
              </a:ext>
            </a:extLst>
          </p:cNvPr>
          <p:cNvSpPr txBox="1"/>
          <p:nvPr/>
        </p:nvSpPr>
        <p:spPr>
          <a:xfrm>
            <a:off x="2733261" y="1873231"/>
            <a:ext cx="1999762" cy="442154"/>
          </a:xfrm>
          <a:prstGeom prst="rect">
            <a:avLst/>
          </a:prstGeom>
          <a:ln w="6350">
            <a:noFill/>
            <a:miter lim="800000"/>
          </a:ln>
        </p:spPr>
        <p:txBody>
          <a:bodyPr vert="horz" wrap="square" lIns="0" tIns="0" rIns="0" bIns="0" rtlCol="0">
            <a:noAutofit/>
          </a:bodyPr>
          <a:lstStyle/>
          <a:p>
            <a:pPr defTabSz="685800">
              <a:spcBef>
                <a:spcPts val="225"/>
              </a:spcBef>
              <a:spcAft>
                <a:spcPts val="225"/>
              </a:spcAft>
              <a:defRPr/>
            </a:pPr>
            <a:r>
              <a:rPr lang="en-US" sz="675" dirty="0">
                <a:solidFill>
                  <a:srgbClr val="000066"/>
                </a:solidFill>
                <a:latin typeface="Arial"/>
              </a:rPr>
              <a:t>WhatsApp, Phone calls, Excel sheet sent via emails used to collect aggregated data</a:t>
            </a:r>
          </a:p>
          <a:p>
            <a:pPr defTabSz="685800">
              <a:spcBef>
                <a:spcPts val="225"/>
              </a:spcBef>
              <a:spcAft>
                <a:spcPts val="225"/>
              </a:spcAft>
              <a:defRPr/>
            </a:pPr>
            <a:r>
              <a:rPr lang="en-US" sz="675" dirty="0">
                <a:solidFill>
                  <a:srgbClr val="000066"/>
                </a:solidFill>
                <a:latin typeface="Arial"/>
              </a:rPr>
              <a:t>Smart Paper Technology used to capture data from paper-registers.</a:t>
            </a:r>
          </a:p>
        </p:txBody>
      </p:sp>
      <p:grpSp>
        <p:nvGrpSpPr>
          <p:cNvPr id="14" name="Group 22">
            <a:extLst>
              <a:ext uri="{FF2B5EF4-FFF2-40B4-BE49-F238E27FC236}">
                <a16:creationId xmlns:a16="http://schemas.microsoft.com/office/drawing/2014/main" id="{0E0D645F-2A3E-79CD-6B69-281762D601AD}"/>
              </a:ext>
            </a:extLst>
          </p:cNvPr>
          <p:cNvGrpSpPr/>
          <p:nvPr/>
        </p:nvGrpSpPr>
        <p:grpSpPr>
          <a:xfrm>
            <a:off x="417909" y="3462134"/>
            <a:ext cx="1482571" cy="46141"/>
            <a:chOff x="4880344" y="1385355"/>
            <a:chExt cx="8929825" cy="80146"/>
          </a:xfrm>
          <a:solidFill>
            <a:schemeClr val="bg1">
              <a:lumMod val="85000"/>
            </a:schemeClr>
          </a:solidFill>
        </p:grpSpPr>
        <p:sp>
          <p:nvSpPr>
            <p:cNvPr id="15" name="Rectangle 14">
              <a:extLst>
                <a:ext uri="{FF2B5EF4-FFF2-40B4-BE49-F238E27FC236}">
                  <a16:creationId xmlns:a16="http://schemas.microsoft.com/office/drawing/2014/main" id="{5BEDAD9B-A95B-B12C-F70D-B313897B8A41}"/>
                </a:ext>
              </a:extLst>
            </p:cNvPr>
            <p:cNvSpPr/>
            <p:nvPr/>
          </p:nvSpPr>
          <p:spPr>
            <a:xfrm>
              <a:off x="4880344" y="1385355"/>
              <a:ext cx="8929825" cy="801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7500" anchor="ctr"/>
            <a:lstStyle/>
            <a:p>
              <a:pPr algn="ctr" defTabSz="1371326">
                <a:defRPr/>
              </a:pPr>
              <a:endParaRPr lang="en-GB" sz="6479" dirty="0">
                <a:solidFill>
                  <a:srgbClr val="FFFFFF"/>
                </a:solidFill>
                <a:latin typeface="Arial"/>
              </a:endParaRPr>
            </a:p>
          </p:txBody>
        </p:sp>
        <p:sp>
          <p:nvSpPr>
            <p:cNvPr id="16" name="Rectangle 15">
              <a:extLst>
                <a:ext uri="{FF2B5EF4-FFF2-40B4-BE49-F238E27FC236}">
                  <a16:creationId xmlns:a16="http://schemas.microsoft.com/office/drawing/2014/main" id="{ADB77F7A-9D2E-84F3-BEEA-3EAA2DB33C03}"/>
                </a:ext>
              </a:extLst>
            </p:cNvPr>
            <p:cNvSpPr/>
            <p:nvPr/>
          </p:nvSpPr>
          <p:spPr>
            <a:xfrm>
              <a:off x="8275858" y="1385363"/>
              <a:ext cx="3643985" cy="80138"/>
            </a:xfrm>
            <a:prstGeom prst="rect">
              <a:avLst/>
            </a:prstGeom>
            <a:solidFill>
              <a:srgbClr val="2B9CDF"/>
            </a:solidFill>
            <a:ln>
              <a:noFill/>
            </a:ln>
          </p:spPr>
          <p:style>
            <a:lnRef idx="2">
              <a:schemeClr val="accent1">
                <a:shade val="50000"/>
              </a:schemeClr>
            </a:lnRef>
            <a:fillRef idx="1">
              <a:schemeClr val="accent1"/>
            </a:fillRef>
            <a:effectRef idx="0">
              <a:schemeClr val="accent1"/>
            </a:effectRef>
            <a:fontRef idx="minor">
              <a:schemeClr val="lt1"/>
            </a:fontRef>
          </p:style>
          <p:txBody>
            <a:bodyPr lIns="67500" anchor="ctr"/>
            <a:lstStyle/>
            <a:p>
              <a:pPr algn="ctr" defTabSz="1371326">
                <a:defRPr/>
              </a:pPr>
              <a:endParaRPr lang="en-GB" sz="6479" dirty="0">
                <a:solidFill>
                  <a:srgbClr val="FFFFFF"/>
                </a:solidFill>
                <a:latin typeface="Arial"/>
              </a:endParaRPr>
            </a:p>
          </p:txBody>
        </p:sp>
      </p:grpSp>
      <p:grpSp>
        <p:nvGrpSpPr>
          <p:cNvPr id="30" name="Groupe 29">
            <a:extLst>
              <a:ext uri="{FF2B5EF4-FFF2-40B4-BE49-F238E27FC236}">
                <a16:creationId xmlns:a16="http://schemas.microsoft.com/office/drawing/2014/main" id="{9D32A206-82B6-5B98-7E39-B12AE7036D74}"/>
              </a:ext>
            </a:extLst>
          </p:cNvPr>
          <p:cNvGrpSpPr/>
          <p:nvPr/>
        </p:nvGrpSpPr>
        <p:grpSpPr>
          <a:xfrm>
            <a:off x="704101" y="3643029"/>
            <a:ext cx="1318568" cy="1365705"/>
            <a:chOff x="4861371" y="4389360"/>
            <a:chExt cx="1758090" cy="1820940"/>
          </a:xfrm>
        </p:grpSpPr>
        <p:grpSp>
          <p:nvGrpSpPr>
            <p:cNvPr id="23" name="Groupe 22">
              <a:extLst>
                <a:ext uri="{FF2B5EF4-FFF2-40B4-BE49-F238E27FC236}">
                  <a16:creationId xmlns:a16="http://schemas.microsoft.com/office/drawing/2014/main" id="{4D2F8D2C-F2D2-4133-EF2B-C353CF4DAE68}"/>
                </a:ext>
              </a:extLst>
            </p:cNvPr>
            <p:cNvGrpSpPr/>
            <p:nvPr/>
          </p:nvGrpSpPr>
          <p:grpSpPr>
            <a:xfrm>
              <a:off x="4861371" y="4389360"/>
              <a:ext cx="1758090" cy="1814078"/>
              <a:chOff x="10328733" y="4436166"/>
              <a:chExt cx="708704" cy="731273"/>
            </a:xfrm>
          </p:grpSpPr>
          <p:sp>
            <p:nvSpPr>
              <p:cNvPr id="21" name="Donut 239">
                <a:extLst>
                  <a:ext uri="{FF2B5EF4-FFF2-40B4-BE49-F238E27FC236}">
                    <a16:creationId xmlns:a16="http://schemas.microsoft.com/office/drawing/2014/main" id="{1F4F4286-6CA2-FEFD-9EA5-187D21BFB561}"/>
                  </a:ext>
                </a:extLst>
              </p:cNvPr>
              <p:cNvSpPr/>
              <p:nvPr/>
            </p:nvSpPr>
            <p:spPr>
              <a:xfrm>
                <a:off x="10328733" y="4436166"/>
                <a:ext cx="708704" cy="731273"/>
              </a:xfrm>
              <a:prstGeom prst="don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dirty="0">
                  <a:solidFill>
                    <a:srgbClr val="000066"/>
                  </a:solidFill>
                  <a:latin typeface="Source Sans Pro" panose="020B0503030403020204" pitchFamily="34" charset="0"/>
                </a:endParaRPr>
              </a:p>
            </p:txBody>
          </p:sp>
          <p:sp>
            <p:nvSpPr>
              <p:cNvPr id="22" name="Block Arc 240">
                <a:extLst>
                  <a:ext uri="{FF2B5EF4-FFF2-40B4-BE49-F238E27FC236}">
                    <a16:creationId xmlns:a16="http://schemas.microsoft.com/office/drawing/2014/main" id="{D44703EB-639E-2DC7-8950-E2094197CE9A}"/>
                  </a:ext>
                </a:extLst>
              </p:cNvPr>
              <p:cNvSpPr/>
              <p:nvPr/>
            </p:nvSpPr>
            <p:spPr>
              <a:xfrm>
                <a:off x="10328733" y="4436166"/>
                <a:ext cx="708704" cy="731273"/>
              </a:xfrm>
              <a:prstGeom prst="blockArc">
                <a:avLst>
                  <a:gd name="adj1" fmla="val 15313566"/>
                  <a:gd name="adj2" fmla="val 9303865"/>
                  <a:gd name="adj3" fmla="val 2569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id-ID" sz="1350" dirty="0">
                  <a:solidFill>
                    <a:srgbClr val="000066"/>
                  </a:solidFill>
                  <a:latin typeface="Source Sans Pro" panose="020B0503030403020204" pitchFamily="34" charset="0"/>
                </a:endParaRPr>
              </a:p>
            </p:txBody>
          </p:sp>
        </p:grpSp>
        <p:sp>
          <p:nvSpPr>
            <p:cNvPr id="24" name="ZoneTexte 23">
              <a:extLst>
                <a:ext uri="{FF2B5EF4-FFF2-40B4-BE49-F238E27FC236}">
                  <a16:creationId xmlns:a16="http://schemas.microsoft.com/office/drawing/2014/main" id="{DBE18438-6BCD-0AA1-E2B8-16663D6547AA}"/>
                </a:ext>
              </a:extLst>
            </p:cNvPr>
            <p:cNvSpPr txBox="1"/>
            <p:nvPr/>
          </p:nvSpPr>
          <p:spPr>
            <a:xfrm>
              <a:off x="5301250" y="5219726"/>
              <a:ext cx="829349" cy="153346"/>
            </a:xfrm>
            <a:prstGeom prst="rect">
              <a:avLst/>
            </a:prstGeom>
            <a:ln w="6350">
              <a:noFill/>
              <a:miter lim="800000"/>
            </a:ln>
          </p:spPr>
          <p:txBody>
            <a:bodyPr vert="horz" wrap="none" lIns="0" tIns="0" rIns="0" bIns="0" rtlCol="0">
              <a:noAutofit/>
            </a:bodyPr>
            <a:lstStyle/>
            <a:p>
              <a:pPr algn="ctr" defTabSz="685800">
                <a:spcBef>
                  <a:spcPts val="225"/>
                </a:spcBef>
                <a:spcAft>
                  <a:spcPts val="225"/>
                </a:spcAft>
                <a:defRPr/>
              </a:pPr>
              <a:r>
                <a:rPr lang="fr-FR" sz="675" dirty="0" err="1">
                  <a:solidFill>
                    <a:srgbClr val="000066"/>
                  </a:solidFill>
                  <a:latin typeface="Arial"/>
                </a:rPr>
                <a:t>Offline_records</a:t>
              </a:r>
              <a:endParaRPr lang="fr-FR" sz="675" dirty="0">
                <a:solidFill>
                  <a:srgbClr val="000066"/>
                </a:solidFill>
                <a:latin typeface="Arial"/>
              </a:endParaRPr>
            </a:p>
          </p:txBody>
        </p:sp>
        <p:sp>
          <p:nvSpPr>
            <p:cNvPr id="25" name="ZoneTexte 24">
              <a:extLst>
                <a:ext uri="{FF2B5EF4-FFF2-40B4-BE49-F238E27FC236}">
                  <a16:creationId xmlns:a16="http://schemas.microsoft.com/office/drawing/2014/main" id="{8A678783-D672-D4BF-53FA-839600D304FF}"/>
                </a:ext>
              </a:extLst>
            </p:cNvPr>
            <p:cNvSpPr txBox="1"/>
            <p:nvPr/>
          </p:nvSpPr>
          <p:spPr>
            <a:xfrm>
              <a:off x="4930582" y="4915367"/>
              <a:ext cx="360608" cy="417443"/>
            </a:xfrm>
            <a:prstGeom prst="rect">
              <a:avLst/>
            </a:prstGeom>
            <a:ln w="6350">
              <a:noFill/>
              <a:miter lim="800000"/>
            </a:ln>
          </p:spPr>
          <p:txBody>
            <a:bodyPr vert="horz" wrap="none" lIns="0" tIns="0" rIns="0" bIns="0" rtlCol="0">
              <a:noAutofit/>
            </a:bodyPr>
            <a:lstStyle/>
            <a:p>
              <a:pPr algn="ctr" defTabSz="685800">
                <a:lnSpc>
                  <a:spcPts val="675"/>
                </a:lnSpc>
                <a:spcBef>
                  <a:spcPts val="225"/>
                </a:spcBef>
                <a:spcAft>
                  <a:spcPts val="225"/>
                </a:spcAft>
                <a:defRPr/>
              </a:pPr>
              <a:r>
                <a:rPr lang="fr-FR" sz="750" dirty="0">
                  <a:solidFill>
                    <a:srgbClr val="FFFFFF"/>
                  </a:solidFill>
                  <a:latin typeface="Arial"/>
                </a:rPr>
                <a:t>No</a:t>
              </a:r>
            </a:p>
            <a:p>
              <a:pPr algn="ctr" defTabSz="685800">
                <a:lnSpc>
                  <a:spcPts val="675"/>
                </a:lnSpc>
                <a:spcBef>
                  <a:spcPts val="225"/>
                </a:spcBef>
                <a:spcAft>
                  <a:spcPts val="225"/>
                </a:spcAft>
                <a:defRPr/>
              </a:pPr>
              <a:r>
                <a:rPr lang="fr-FR" sz="750" dirty="0">
                  <a:solidFill>
                    <a:srgbClr val="FFFFFF"/>
                  </a:solidFill>
                  <a:latin typeface="Arial"/>
                </a:rPr>
                <a:t>36%</a:t>
              </a:r>
            </a:p>
          </p:txBody>
        </p:sp>
        <p:sp>
          <p:nvSpPr>
            <p:cNvPr id="29" name="ZoneTexte 28">
              <a:extLst>
                <a:ext uri="{FF2B5EF4-FFF2-40B4-BE49-F238E27FC236}">
                  <a16:creationId xmlns:a16="http://schemas.microsoft.com/office/drawing/2014/main" id="{08F87639-A66F-4BC7-B189-9E946A2B3266}"/>
                </a:ext>
              </a:extLst>
            </p:cNvPr>
            <p:cNvSpPr txBox="1"/>
            <p:nvPr/>
          </p:nvSpPr>
          <p:spPr>
            <a:xfrm>
              <a:off x="5740416" y="5792857"/>
              <a:ext cx="360608" cy="417443"/>
            </a:xfrm>
            <a:prstGeom prst="rect">
              <a:avLst/>
            </a:prstGeom>
            <a:ln w="6350">
              <a:noFill/>
              <a:miter lim="800000"/>
            </a:ln>
          </p:spPr>
          <p:txBody>
            <a:bodyPr vert="horz" wrap="none" lIns="0" tIns="0" rIns="0" bIns="0" rtlCol="0">
              <a:noAutofit/>
            </a:bodyPr>
            <a:lstStyle/>
            <a:p>
              <a:pPr algn="ctr" defTabSz="685800">
                <a:lnSpc>
                  <a:spcPts val="675"/>
                </a:lnSpc>
                <a:spcBef>
                  <a:spcPts val="225"/>
                </a:spcBef>
                <a:spcAft>
                  <a:spcPts val="225"/>
                </a:spcAft>
                <a:defRPr/>
              </a:pPr>
              <a:r>
                <a:rPr lang="fr-FR" sz="750" dirty="0">
                  <a:solidFill>
                    <a:srgbClr val="FFFFFF"/>
                  </a:solidFill>
                  <a:latin typeface="Arial"/>
                </a:rPr>
                <a:t>Yes</a:t>
              </a:r>
            </a:p>
            <a:p>
              <a:pPr algn="ctr" defTabSz="685800">
                <a:lnSpc>
                  <a:spcPts val="675"/>
                </a:lnSpc>
                <a:spcBef>
                  <a:spcPts val="225"/>
                </a:spcBef>
                <a:spcAft>
                  <a:spcPts val="225"/>
                </a:spcAft>
                <a:defRPr/>
              </a:pPr>
              <a:r>
                <a:rPr lang="fr-FR" sz="750" dirty="0">
                  <a:solidFill>
                    <a:srgbClr val="FFFFFF"/>
                  </a:solidFill>
                  <a:latin typeface="Arial"/>
                </a:rPr>
                <a:t>64%</a:t>
              </a:r>
            </a:p>
          </p:txBody>
        </p:sp>
      </p:grpSp>
      <p:pic>
        <p:nvPicPr>
          <p:cNvPr id="4" name="Picture 3">
            <a:extLst>
              <a:ext uri="{FF2B5EF4-FFF2-40B4-BE49-F238E27FC236}">
                <a16:creationId xmlns:a16="http://schemas.microsoft.com/office/drawing/2014/main" id="{ADBC552A-0FD5-4377-A503-59598C655369}"/>
              </a:ext>
            </a:extLst>
          </p:cNvPr>
          <p:cNvPicPr>
            <a:picLocks noChangeAspect="1"/>
          </p:cNvPicPr>
          <p:nvPr/>
        </p:nvPicPr>
        <p:blipFill>
          <a:blip r:embed="rId3"/>
          <a:stretch>
            <a:fillRect/>
          </a:stretch>
        </p:blipFill>
        <p:spPr>
          <a:xfrm>
            <a:off x="4612765" y="2088776"/>
            <a:ext cx="4531235" cy="3108506"/>
          </a:xfrm>
          <a:prstGeom prst="rect">
            <a:avLst/>
          </a:prstGeom>
        </p:spPr>
      </p:pic>
    </p:spTree>
    <p:extLst>
      <p:ext uri="{BB962C8B-B14F-4D97-AF65-F5344CB8AC3E}">
        <p14:creationId xmlns:p14="http://schemas.microsoft.com/office/powerpoint/2010/main" val="436942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8434E-F009-492D-ADE1-08BC26D4918C}"/>
              </a:ext>
            </a:extLst>
          </p:cNvPr>
          <p:cNvSpPr>
            <a:spLocks noGrp="1"/>
          </p:cNvSpPr>
          <p:nvPr>
            <p:ph type="title"/>
          </p:nvPr>
        </p:nvSpPr>
        <p:spPr>
          <a:xfrm>
            <a:off x="428769" y="209550"/>
            <a:ext cx="8496569" cy="647475"/>
          </a:xfrm>
        </p:spPr>
        <p:txBody>
          <a:bodyPr>
            <a:normAutofit/>
          </a:bodyPr>
          <a:lstStyle/>
          <a:p>
            <a:r>
              <a:rPr lang="fr-FR" sz="2993" b="1" dirty="0">
                <a:solidFill>
                  <a:srgbClr val="000066"/>
                </a:solidFill>
                <a:latin typeface="Arial" panose="020B0604020202020204" pitchFamily="34" charset="0"/>
                <a:cs typeface="Arial" panose="020B0604020202020204" pitchFamily="34" charset="0"/>
              </a:rPr>
              <a:t>Évaluation de l'état de préparation au REV</a:t>
            </a:r>
            <a:endParaRPr lang="en-US" sz="2993" b="1" dirty="0">
              <a:solidFill>
                <a:srgbClr val="000066"/>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39A246A-9290-4C95-B9FA-7B3CECD6BEAD}"/>
              </a:ext>
            </a:extLst>
          </p:cNvPr>
          <p:cNvPicPr>
            <a:picLocks noChangeAspect="1"/>
          </p:cNvPicPr>
          <p:nvPr/>
        </p:nvPicPr>
        <p:blipFill>
          <a:blip r:embed="rId2"/>
          <a:stretch>
            <a:fillRect/>
          </a:stretch>
        </p:blipFill>
        <p:spPr>
          <a:xfrm>
            <a:off x="5633730" y="819150"/>
            <a:ext cx="3328266" cy="2856863"/>
          </a:xfrm>
          <a:prstGeom prst="rect">
            <a:avLst/>
          </a:prstGeom>
        </p:spPr>
      </p:pic>
      <p:pic>
        <p:nvPicPr>
          <p:cNvPr id="9" name="Picture 8">
            <a:extLst>
              <a:ext uri="{FF2B5EF4-FFF2-40B4-BE49-F238E27FC236}">
                <a16:creationId xmlns:a16="http://schemas.microsoft.com/office/drawing/2014/main" id="{1FA675FF-5E35-4E85-B833-91700A19F249}"/>
              </a:ext>
            </a:extLst>
          </p:cNvPr>
          <p:cNvPicPr>
            <a:picLocks noChangeAspect="1"/>
          </p:cNvPicPr>
          <p:nvPr/>
        </p:nvPicPr>
        <p:blipFill>
          <a:blip r:embed="rId3"/>
          <a:stretch>
            <a:fillRect/>
          </a:stretch>
        </p:blipFill>
        <p:spPr>
          <a:xfrm>
            <a:off x="2971800" y="3386364"/>
            <a:ext cx="3807012" cy="1733550"/>
          </a:xfrm>
          <a:prstGeom prst="rect">
            <a:avLst/>
          </a:prstGeom>
        </p:spPr>
      </p:pic>
      <p:pic>
        <p:nvPicPr>
          <p:cNvPr id="11" name="Content Placeholder 3">
            <a:extLst>
              <a:ext uri="{FF2B5EF4-FFF2-40B4-BE49-F238E27FC236}">
                <a16:creationId xmlns:a16="http://schemas.microsoft.com/office/drawing/2014/main" id="{DC985AEE-6657-4DB7-9718-35DF7751A7C0}"/>
              </a:ext>
            </a:extLst>
          </p:cNvPr>
          <p:cNvPicPr>
            <a:picLocks noGrp="1"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304800" y="2479494"/>
            <a:ext cx="2494230" cy="2640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a:extLst>
              <a:ext uri="{FF2B5EF4-FFF2-40B4-BE49-F238E27FC236}">
                <a16:creationId xmlns:a16="http://schemas.microsoft.com/office/drawing/2014/main" id="{F82E2404-2DEA-4641-9BD7-267643360660}"/>
              </a:ext>
            </a:extLst>
          </p:cNvPr>
          <p:cNvSpPr>
            <a:spLocks noGrp="1"/>
          </p:cNvSpPr>
          <p:nvPr>
            <p:ph sz="half" idx="1"/>
          </p:nvPr>
        </p:nvSpPr>
        <p:spPr>
          <a:xfrm>
            <a:off x="218662" y="971550"/>
            <a:ext cx="6182138" cy="3559471"/>
          </a:xfrm>
        </p:spPr>
        <p:txBody>
          <a:bodyPr>
            <a:normAutofit/>
          </a:bodyPr>
          <a:lstStyle/>
          <a:p>
            <a:r>
              <a:rPr lang="fr-FR" sz="2000" b="1" dirty="0"/>
              <a:t>Comment évaluer l’état de préparation d’un pays à la mise en place d’un registre électronique ?</a:t>
            </a:r>
          </a:p>
          <a:p>
            <a:pPr lvl="1"/>
            <a:r>
              <a:rPr lang="fr-FR" sz="1700" dirty="0"/>
              <a:t>Quelles sont les ressources nécessaires (financières, humaines, techniques,…) ?</a:t>
            </a:r>
          </a:p>
          <a:p>
            <a:r>
              <a:rPr lang="en-US" sz="1400" b="1" dirty="0"/>
              <a:t>WHO Electronic Immunization Registry Readiness Assessment  </a:t>
            </a:r>
            <a:r>
              <a:rPr lang="en-US" sz="1400" b="1" dirty="0">
                <a:sym typeface="Wingdings" panose="05000000000000000000" pitchFamily="2" charset="2"/>
              </a:rPr>
              <a:t> CRIISTA</a:t>
            </a:r>
            <a:endParaRPr lang="en-US" sz="2000" dirty="0"/>
          </a:p>
        </p:txBody>
      </p:sp>
    </p:spTree>
    <p:extLst>
      <p:ext uri="{BB962C8B-B14F-4D97-AF65-F5344CB8AC3E}">
        <p14:creationId xmlns:p14="http://schemas.microsoft.com/office/powerpoint/2010/main" val="449738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8434E-F009-492D-ADE1-08BC26D4918C}"/>
              </a:ext>
            </a:extLst>
          </p:cNvPr>
          <p:cNvSpPr>
            <a:spLocks noGrp="1"/>
          </p:cNvSpPr>
          <p:nvPr>
            <p:ph type="title"/>
          </p:nvPr>
        </p:nvSpPr>
        <p:spPr>
          <a:xfrm>
            <a:off x="508001" y="188843"/>
            <a:ext cx="7188199" cy="990600"/>
          </a:xfrm>
        </p:spPr>
        <p:txBody>
          <a:bodyPr>
            <a:normAutofit fontScale="90000"/>
          </a:bodyPr>
          <a:lstStyle/>
          <a:p>
            <a:r>
              <a:rPr lang="fr-FR" sz="2993" b="1" dirty="0">
                <a:solidFill>
                  <a:srgbClr val="000066"/>
                </a:solidFill>
                <a:latin typeface="Arial" panose="020B0604020202020204" pitchFamily="34" charset="0"/>
                <a:cs typeface="Arial" panose="020B0604020202020204" pitchFamily="34" charset="0"/>
              </a:rPr>
              <a:t>Kit d'orientation SMART et d'adaptation numérique (DAK) de l'OMS pour REV 2024</a:t>
            </a:r>
            <a:endParaRPr lang="en-US" sz="2993" b="1" dirty="0">
              <a:solidFill>
                <a:srgbClr val="000066"/>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6B537910-43E9-4E99-BEF1-CBAF085E6499}"/>
              </a:ext>
            </a:extLst>
          </p:cNvPr>
          <p:cNvSpPr>
            <a:spLocks noGrp="1"/>
          </p:cNvSpPr>
          <p:nvPr>
            <p:ph sz="half" idx="2"/>
          </p:nvPr>
        </p:nvSpPr>
        <p:spPr>
          <a:xfrm>
            <a:off x="7696200" y="1381539"/>
            <a:ext cx="1219200" cy="3097768"/>
          </a:xfrm>
        </p:spPr>
        <p:txBody>
          <a:bodyPr>
            <a:normAutofit/>
          </a:bodyPr>
          <a:lstStyle/>
          <a:p>
            <a:r>
              <a:rPr lang="en-US" sz="1500" b="1" dirty="0"/>
              <a:t>WHO EIR SMART guidelines </a:t>
            </a:r>
            <a:r>
              <a:rPr lang="en-US" sz="1200" b="1" dirty="0"/>
              <a:t>(following the </a:t>
            </a:r>
            <a:r>
              <a:rPr lang="en-US" sz="1200" b="1" dirty="0">
                <a:solidFill>
                  <a:srgbClr val="3C4245"/>
                </a:solidFill>
                <a:latin typeface="Arial" panose="020B0604020202020204" pitchFamily="34" charset="0"/>
                <a:hlinkClick r:id="rId2"/>
              </a:rPr>
              <a:t>Digital documentation of COVID-19 certificates</a:t>
            </a:r>
            <a:r>
              <a:rPr lang="en-US" sz="1200" b="1" dirty="0">
                <a:hlinkClick r:id="rId2"/>
              </a:rPr>
              <a:t> (DDCC) </a:t>
            </a:r>
            <a:r>
              <a:rPr lang="en-US" sz="1200" b="1" dirty="0"/>
              <a:t>model)</a:t>
            </a:r>
          </a:p>
          <a:p>
            <a:endParaRPr lang="en-US" sz="1500" b="1" dirty="0"/>
          </a:p>
        </p:txBody>
      </p:sp>
      <p:pic>
        <p:nvPicPr>
          <p:cNvPr id="12" name="Picture 11">
            <a:extLst>
              <a:ext uri="{FF2B5EF4-FFF2-40B4-BE49-F238E27FC236}">
                <a16:creationId xmlns:a16="http://schemas.microsoft.com/office/drawing/2014/main" id="{FCCB96B4-4DB3-497D-87BE-FE2228132B74}"/>
              </a:ext>
            </a:extLst>
          </p:cNvPr>
          <p:cNvPicPr>
            <a:picLocks noChangeAspect="1"/>
          </p:cNvPicPr>
          <p:nvPr/>
        </p:nvPicPr>
        <p:blipFill>
          <a:blip r:embed="rId3"/>
          <a:stretch>
            <a:fillRect/>
          </a:stretch>
        </p:blipFill>
        <p:spPr>
          <a:xfrm>
            <a:off x="486230" y="1302060"/>
            <a:ext cx="6781801" cy="3841440"/>
          </a:xfrm>
          <a:prstGeom prst="rect">
            <a:avLst/>
          </a:prstGeom>
        </p:spPr>
      </p:pic>
    </p:spTree>
    <p:extLst>
      <p:ext uri="{BB962C8B-B14F-4D97-AF65-F5344CB8AC3E}">
        <p14:creationId xmlns:p14="http://schemas.microsoft.com/office/powerpoint/2010/main" val="3851097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F65A33E-7AD7-4456-B4F2-E334132FB126}"/>
              </a:ext>
            </a:extLst>
          </p:cNvPr>
          <p:cNvSpPr/>
          <p:nvPr/>
        </p:nvSpPr>
        <p:spPr>
          <a:xfrm>
            <a:off x="4944691" y="3129209"/>
            <a:ext cx="3790601" cy="13028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sp>
        <p:nvSpPr>
          <p:cNvPr id="19" name="Arrow: Pentagon 18">
            <a:extLst>
              <a:ext uri="{FF2B5EF4-FFF2-40B4-BE49-F238E27FC236}">
                <a16:creationId xmlns:a16="http://schemas.microsoft.com/office/drawing/2014/main" id="{D99CDC5F-8D3A-4E9F-8846-824EA473522D}"/>
              </a:ext>
            </a:extLst>
          </p:cNvPr>
          <p:cNvSpPr/>
          <p:nvPr/>
        </p:nvSpPr>
        <p:spPr>
          <a:xfrm>
            <a:off x="4605883" y="1440087"/>
            <a:ext cx="4129409" cy="1302845"/>
          </a:xfrm>
          <a:prstGeom prst="homePlate">
            <a:avLst>
              <a:gd name="adj" fmla="val 0"/>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sp>
        <p:nvSpPr>
          <p:cNvPr id="5" name="Arrow: Pentagon 4">
            <a:extLst>
              <a:ext uri="{FF2B5EF4-FFF2-40B4-BE49-F238E27FC236}">
                <a16:creationId xmlns:a16="http://schemas.microsoft.com/office/drawing/2014/main" id="{4B965FA0-2C68-41B0-8ECC-90ED4A1BA50A}"/>
              </a:ext>
            </a:extLst>
          </p:cNvPr>
          <p:cNvSpPr/>
          <p:nvPr/>
        </p:nvSpPr>
        <p:spPr>
          <a:xfrm>
            <a:off x="342900" y="1418341"/>
            <a:ext cx="2732809" cy="1302845"/>
          </a:xfrm>
          <a:prstGeom prst="homePlate">
            <a:avLst>
              <a:gd name="adj" fmla="val 0"/>
            </a:avLst>
          </a:prstGeom>
          <a:solidFill>
            <a:srgbClr val="DDEF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sp>
        <p:nvSpPr>
          <p:cNvPr id="11" name="Rectangle 10">
            <a:extLst>
              <a:ext uri="{FF2B5EF4-FFF2-40B4-BE49-F238E27FC236}">
                <a16:creationId xmlns:a16="http://schemas.microsoft.com/office/drawing/2014/main" id="{DBB085AC-7DDB-455D-83BC-B9A4968D34C4}"/>
              </a:ext>
            </a:extLst>
          </p:cNvPr>
          <p:cNvSpPr/>
          <p:nvPr/>
        </p:nvSpPr>
        <p:spPr>
          <a:xfrm>
            <a:off x="342901" y="3129209"/>
            <a:ext cx="2732808" cy="13028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sp>
        <p:nvSpPr>
          <p:cNvPr id="2" name="Title 1">
            <a:extLst>
              <a:ext uri="{FF2B5EF4-FFF2-40B4-BE49-F238E27FC236}">
                <a16:creationId xmlns:a16="http://schemas.microsoft.com/office/drawing/2014/main" id="{50E8049F-C403-4E1D-B688-90E97F6F2246}"/>
              </a:ext>
            </a:extLst>
          </p:cNvPr>
          <p:cNvSpPr>
            <a:spLocks noGrp="1"/>
          </p:cNvSpPr>
          <p:nvPr>
            <p:ph type="title"/>
          </p:nvPr>
        </p:nvSpPr>
        <p:spPr>
          <a:xfrm>
            <a:off x="152400" y="406091"/>
            <a:ext cx="8953500" cy="848548"/>
          </a:xfrm>
        </p:spPr>
        <p:txBody>
          <a:bodyPr>
            <a:noAutofit/>
          </a:bodyPr>
          <a:lstStyle/>
          <a:p>
            <a:r>
              <a:rPr lang="fr-FR" sz="2000" dirty="0"/>
              <a:t>Dossier médical personnel numérique : tirer parti de la méthodologie SMART Guidelines pour numériser et faire évoluer les solutions côté prestataire et côté client</a:t>
            </a:r>
            <a:endParaRPr lang="en-US" sz="2000" dirty="0"/>
          </a:p>
        </p:txBody>
      </p:sp>
      <p:sp>
        <p:nvSpPr>
          <p:cNvPr id="3" name="Footer Placeholder 2">
            <a:extLst>
              <a:ext uri="{FF2B5EF4-FFF2-40B4-BE49-F238E27FC236}">
                <a16:creationId xmlns:a16="http://schemas.microsoft.com/office/drawing/2014/main" id="{38CADAC1-9FF0-4498-A8B8-3A3551184A80}"/>
              </a:ext>
            </a:extLst>
          </p:cNvPr>
          <p:cNvSpPr>
            <a:spLocks noGrp="1"/>
          </p:cNvSpPr>
          <p:nvPr>
            <p:ph type="ftr" sz="quarter" idx="11"/>
          </p:nvPr>
        </p:nvSpPr>
        <p:spPr/>
        <p:txBody>
          <a:bodyPr/>
          <a:lstStyle/>
          <a:p>
            <a:pPr defTabSz="685800">
              <a:defRPr/>
            </a:pPr>
            <a:endParaRPr lang="en-US">
              <a:latin typeface="Calibri" panose="020F0502020204030204"/>
            </a:endParaRPr>
          </a:p>
        </p:txBody>
      </p:sp>
      <p:sp>
        <p:nvSpPr>
          <p:cNvPr id="4" name="Slide Number Placeholder 3">
            <a:extLst>
              <a:ext uri="{FF2B5EF4-FFF2-40B4-BE49-F238E27FC236}">
                <a16:creationId xmlns:a16="http://schemas.microsoft.com/office/drawing/2014/main" id="{AA925E00-DA27-49E5-975B-BE786C4EA787}"/>
              </a:ext>
            </a:extLst>
          </p:cNvPr>
          <p:cNvSpPr>
            <a:spLocks noGrp="1"/>
          </p:cNvSpPr>
          <p:nvPr>
            <p:ph type="sldNum" sz="quarter" idx="12"/>
          </p:nvPr>
        </p:nvSpPr>
        <p:spPr/>
        <p:txBody>
          <a:bodyPr/>
          <a:lstStyle/>
          <a:p>
            <a:pPr defTabSz="685800">
              <a:defRPr/>
            </a:pPr>
            <a:fld id="{714BF2E0-EE3B-6A4E-9FB9-82DE86E1F02F}" type="slidenum">
              <a:rPr lang="en-US">
                <a:latin typeface="Calibri" panose="020F0502020204030204"/>
              </a:rPr>
              <a:pPr defTabSz="685800">
                <a:defRPr/>
              </a:pPr>
              <a:t>34</a:t>
            </a:fld>
            <a:endParaRPr lang="en-US">
              <a:latin typeface="Calibri" panose="020F0502020204030204"/>
            </a:endParaRPr>
          </a:p>
        </p:txBody>
      </p:sp>
      <p:pic>
        <p:nvPicPr>
          <p:cNvPr id="8" name="Picture 7">
            <a:extLst>
              <a:ext uri="{FF2B5EF4-FFF2-40B4-BE49-F238E27FC236}">
                <a16:creationId xmlns:a16="http://schemas.microsoft.com/office/drawing/2014/main" id="{2E713D62-DBB5-44F5-9907-9110F110C7F5}"/>
              </a:ext>
            </a:extLst>
          </p:cNvPr>
          <p:cNvPicPr>
            <a:picLocks noChangeAspect="1"/>
          </p:cNvPicPr>
          <p:nvPr/>
        </p:nvPicPr>
        <p:blipFill>
          <a:blip r:embed="rId2"/>
          <a:stretch>
            <a:fillRect/>
          </a:stretch>
        </p:blipFill>
        <p:spPr>
          <a:xfrm>
            <a:off x="2165154" y="1458157"/>
            <a:ext cx="843890" cy="1195588"/>
          </a:xfrm>
          <a:prstGeom prst="rect">
            <a:avLst/>
          </a:prstGeom>
        </p:spPr>
        <p:style>
          <a:lnRef idx="0">
            <a:schemeClr val="dk1"/>
          </a:lnRef>
          <a:fillRef idx="3">
            <a:schemeClr val="dk1"/>
          </a:fillRef>
          <a:effectRef idx="3">
            <a:schemeClr val="dk1"/>
          </a:effectRef>
          <a:fontRef idx="minor">
            <a:schemeClr val="lt1"/>
          </a:fontRef>
        </p:style>
      </p:pic>
      <p:pic>
        <p:nvPicPr>
          <p:cNvPr id="9" name="Picture 8">
            <a:extLst>
              <a:ext uri="{FF2B5EF4-FFF2-40B4-BE49-F238E27FC236}">
                <a16:creationId xmlns:a16="http://schemas.microsoft.com/office/drawing/2014/main" id="{678090FA-251C-4BFB-A387-8FB783CC03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6740" y="1454990"/>
            <a:ext cx="842175" cy="1195588"/>
          </a:xfrm>
          <a:prstGeom prst="rect">
            <a:avLst/>
          </a:prstGeom>
        </p:spPr>
        <p:style>
          <a:lnRef idx="0">
            <a:schemeClr val="dk1"/>
          </a:lnRef>
          <a:fillRef idx="3">
            <a:schemeClr val="dk1"/>
          </a:fillRef>
          <a:effectRef idx="3">
            <a:schemeClr val="dk1"/>
          </a:effectRef>
          <a:fontRef idx="minor">
            <a:schemeClr val="lt1"/>
          </a:fontRef>
        </p:style>
      </p:pic>
      <p:pic>
        <p:nvPicPr>
          <p:cNvPr id="10" name="Picture 9">
            <a:extLst>
              <a:ext uri="{FF2B5EF4-FFF2-40B4-BE49-F238E27FC236}">
                <a16:creationId xmlns:a16="http://schemas.microsoft.com/office/drawing/2014/main" id="{C791F52F-0723-471D-9777-0A86B36E0F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8709" y="1458157"/>
            <a:ext cx="841792" cy="1195588"/>
          </a:xfrm>
          <a:prstGeom prst="rect">
            <a:avLst/>
          </a:prstGeom>
        </p:spPr>
        <p:style>
          <a:lnRef idx="0">
            <a:schemeClr val="dk1"/>
          </a:lnRef>
          <a:fillRef idx="3">
            <a:schemeClr val="dk1"/>
          </a:fillRef>
          <a:effectRef idx="3">
            <a:schemeClr val="dk1"/>
          </a:effectRef>
          <a:fontRef idx="minor">
            <a:schemeClr val="lt1"/>
          </a:fontRef>
        </p:style>
      </p:pic>
      <p:sp>
        <p:nvSpPr>
          <p:cNvPr id="6" name="Rectangle 5">
            <a:extLst>
              <a:ext uri="{FF2B5EF4-FFF2-40B4-BE49-F238E27FC236}">
                <a16:creationId xmlns:a16="http://schemas.microsoft.com/office/drawing/2014/main" id="{E3F70566-658C-4395-80AB-9BE3FE40BE72}"/>
              </a:ext>
            </a:extLst>
          </p:cNvPr>
          <p:cNvSpPr/>
          <p:nvPr/>
        </p:nvSpPr>
        <p:spPr>
          <a:xfrm>
            <a:off x="342900" y="1129143"/>
            <a:ext cx="1887682" cy="289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1350" b="1" dirty="0" err="1">
                <a:solidFill>
                  <a:srgbClr val="0099DD"/>
                </a:solidFill>
                <a:latin typeface="Calibri" panose="020F0502020204030204"/>
              </a:rPr>
              <a:t>Travailleur</a:t>
            </a:r>
            <a:r>
              <a:rPr lang="en-US" sz="1350" b="1" dirty="0">
                <a:solidFill>
                  <a:srgbClr val="0099DD"/>
                </a:solidFill>
                <a:latin typeface="Calibri" panose="020F0502020204030204"/>
              </a:rPr>
              <a:t> de la </a:t>
            </a:r>
            <a:r>
              <a:rPr lang="en-US" sz="1350" b="1" dirty="0" err="1">
                <a:solidFill>
                  <a:srgbClr val="0099DD"/>
                </a:solidFill>
                <a:latin typeface="Calibri" panose="020F0502020204030204"/>
              </a:rPr>
              <a:t>santé</a:t>
            </a:r>
            <a:endParaRPr lang="en-US" sz="1350" b="1" dirty="0">
              <a:solidFill>
                <a:srgbClr val="0099DD"/>
              </a:solidFill>
              <a:latin typeface="Calibri" panose="020F0502020204030204"/>
            </a:endParaRPr>
          </a:p>
        </p:txBody>
      </p:sp>
      <p:sp>
        <p:nvSpPr>
          <p:cNvPr id="12" name="Rectangle 11">
            <a:extLst>
              <a:ext uri="{FF2B5EF4-FFF2-40B4-BE49-F238E27FC236}">
                <a16:creationId xmlns:a16="http://schemas.microsoft.com/office/drawing/2014/main" id="{A6803737-B0B3-4373-90C7-04F9993ECFE4}"/>
              </a:ext>
            </a:extLst>
          </p:cNvPr>
          <p:cNvSpPr/>
          <p:nvPr/>
        </p:nvSpPr>
        <p:spPr>
          <a:xfrm>
            <a:off x="342900" y="2840874"/>
            <a:ext cx="1887682" cy="289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1350" b="1" dirty="0" err="1">
                <a:solidFill>
                  <a:srgbClr val="F3A81C">
                    <a:lumMod val="50000"/>
                  </a:srgbClr>
                </a:solidFill>
                <a:latin typeface="Calibri" panose="020F0502020204030204"/>
              </a:rPr>
              <a:t>Utilisateurs</a:t>
            </a:r>
            <a:r>
              <a:rPr lang="en-US" sz="1350" b="1" dirty="0">
                <a:solidFill>
                  <a:srgbClr val="F3A81C">
                    <a:lumMod val="50000"/>
                  </a:srgbClr>
                </a:solidFill>
                <a:latin typeface="Calibri" panose="020F0502020204030204"/>
              </a:rPr>
              <a:t> </a:t>
            </a:r>
            <a:r>
              <a:rPr lang="en-US" sz="1350" b="1" dirty="0" err="1">
                <a:solidFill>
                  <a:srgbClr val="F3A81C">
                    <a:lumMod val="50000"/>
                  </a:srgbClr>
                </a:solidFill>
                <a:latin typeface="Calibri" panose="020F0502020204030204"/>
              </a:rPr>
              <a:t>particuliers</a:t>
            </a:r>
            <a:endParaRPr lang="en-US" sz="1350" b="1" dirty="0">
              <a:solidFill>
                <a:srgbClr val="F3A81C">
                  <a:lumMod val="50000"/>
                </a:srgbClr>
              </a:solidFill>
              <a:latin typeface="Calibri" panose="020F0502020204030204"/>
            </a:endParaRPr>
          </a:p>
        </p:txBody>
      </p:sp>
      <p:pic>
        <p:nvPicPr>
          <p:cNvPr id="13" name="Google Shape;347;p83">
            <a:extLst>
              <a:ext uri="{FF2B5EF4-FFF2-40B4-BE49-F238E27FC236}">
                <a16:creationId xmlns:a16="http://schemas.microsoft.com/office/drawing/2014/main" id="{9ABF56CC-A8F6-449A-9BAE-8431FA4ABD73}"/>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t="15110"/>
          <a:stretch/>
        </p:blipFill>
        <p:spPr>
          <a:xfrm>
            <a:off x="4654371" y="1498586"/>
            <a:ext cx="1255337" cy="1142354"/>
          </a:xfrm>
          <a:prstGeom prst="rect">
            <a:avLst/>
          </a:prstGeom>
          <a:noFill/>
          <a:ln>
            <a:no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838A71A-E8F2-4527-B1AB-38B107D70F34}"/>
              </a:ext>
            </a:extLst>
          </p:cNvPr>
          <p:cNvPicPr>
            <a:picLocks noChangeAspect="1"/>
          </p:cNvPicPr>
          <p:nvPr/>
        </p:nvPicPr>
        <p:blipFill>
          <a:blip r:embed="rId6"/>
          <a:stretch>
            <a:fillRect/>
          </a:stretch>
        </p:blipFill>
        <p:spPr>
          <a:xfrm>
            <a:off x="5987939" y="1532133"/>
            <a:ext cx="2698860" cy="1075260"/>
          </a:xfrm>
          <a:prstGeom prst="rect">
            <a:avLst/>
          </a:prstGeom>
        </p:spPr>
      </p:pic>
      <p:sp>
        <p:nvSpPr>
          <p:cNvPr id="17" name="Rectangle 16">
            <a:extLst>
              <a:ext uri="{FF2B5EF4-FFF2-40B4-BE49-F238E27FC236}">
                <a16:creationId xmlns:a16="http://schemas.microsoft.com/office/drawing/2014/main" id="{6B2B45BD-A18A-4CC2-97DF-689B4353116C}"/>
              </a:ext>
            </a:extLst>
          </p:cNvPr>
          <p:cNvSpPr/>
          <p:nvPr/>
        </p:nvSpPr>
        <p:spPr>
          <a:xfrm>
            <a:off x="3284007" y="1491064"/>
            <a:ext cx="1071021" cy="350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lnSpc>
                <a:spcPct val="88541"/>
              </a:lnSpc>
              <a:defRPr/>
            </a:pPr>
            <a:r>
              <a:rPr lang="en-US" sz="1200">
                <a:solidFill>
                  <a:srgbClr val="009ADE"/>
                </a:solidFill>
                <a:latin typeface="Calibri Light" panose="020F0302020204030204"/>
              </a:rPr>
              <a:t>Provider-side applications</a:t>
            </a:r>
            <a:endParaRPr lang="en-US" sz="1350">
              <a:solidFill>
                <a:srgbClr val="FFFFFF"/>
              </a:solidFill>
              <a:latin typeface="Calibri" panose="020F0502020204030204"/>
            </a:endParaRPr>
          </a:p>
        </p:txBody>
      </p:sp>
      <p:sp>
        <p:nvSpPr>
          <p:cNvPr id="18" name="Arrow: Pentagon 17">
            <a:extLst>
              <a:ext uri="{FF2B5EF4-FFF2-40B4-BE49-F238E27FC236}">
                <a16:creationId xmlns:a16="http://schemas.microsoft.com/office/drawing/2014/main" id="{68D121D6-2DE5-41E5-97C3-61A9FC695816}"/>
              </a:ext>
            </a:extLst>
          </p:cNvPr>
          <p:cNvSpPr/>
          <p:nvPr/>
        </p:nvSpPr>
        <p:spPr>
          <a:xfrm>
            <a:off x="3104277" y="2251041"/>
            <a:ext cx="1430483" cy="602997"/>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lnSpc>
                <a:spcPct val="88541"/>
              </a:lnSpc>
              <a:defRPr/>
            </a:pPr>
            <a:r>
              <a:rPr lang="en-US" sz="1200">
                <a:solidFill>
                  <a:srgbClr val="009ADE"/>
                </a:solidFill>
                <a:latin typeface="Calibri Light" panose="020F0302020204030204"/>
              </a:rPr>
              <a:t>Within a FHIR-based enterprise architecture </a:t>
            </a:r>
            <a:br>
              <a:rPr lang="en-US" sz="1200">
                <a:solidFill>
                  <a:srgbClr val="009ADE"/>
                </a:solidFill>
                <a:latin typeface="Calibri Light" panose="020F0302020204030204"/>
              </a:rPr>
            </a:br>
            <a:r>
              <a:rPr lang="en-US" sz="1200">
                <a:solidFill>
                  <a:srgbClr val="009ADE"/>
                </a:solidFill>
                <a:latin typeface="Calibri Light" panose="020F0302020204030204"/>
              </a:rPr>
              <a:t>&amp; trust network</a:t>
            </a:r>
            <a:endParaRPr lang="en-US" sz="1350">
              <a:solidFill>
                <a:srgbClr val="FFFFFF"/>
              </a:solidFill>
              <a:latin typeface="Calibri" panose="020F0502020204030204"/>
            </a:endParaRPr>
          </a:p>
        </p:txBody>
      </p:sp>
      <p:sp>
        <p:nvSpPr>
          <p:cNvPr id="20" name="Arrow: Right 19">
            <a:extLst>
              <a:ext uri="{FF2B5EF4-FFF2-40B4-BE49-F238E27FC236}">
                <a16:creationId xmlns:a16="http://schemas.microsoft.com/office/drawing/2014/main" id="{48B119EC-68C9-4305-B978-C76A35228161}"/>
              </a:ext>
            </a:extLst>
          </p:cNvPr>
          <p:cNvSpPr/>
          <p:nvPr/>
        </p:nvSpPr>
        <p:spPr>
          <a:xfrm>
            <a:off x="3141517" y="1849583"/>
            <a:ext cx="1430483" cy="39485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pic>
        <p:nvPicPr>
          <p:cNvPr id="21" name="Picture 20">
            <a:extLst>
              <a:ext uri="{FF2B5EF4-FFF2-40B4-BE49-F238E27FC236}">
                <a16:creationId xmlns:a16="http://schemas.microsoft.com/office/drawing/2014/main" id="{60FEF2AD-82C7-45A0-92D7-8150E747250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7243" y="3180186"/>
            <a:ext cx="779516" cy="1224693"/>
          </a:xfrm>
          <a:prstGeom prst="rect">
            <a:avLst/>
          </a:prstGeom>
        </p:spPr>
      </p:pic>
      <p:pic>
        <p:nvPicPr>
          <p:cNvPr id="22" name="Picture 21">
            <a:extLst>
              <a:ext uri="{FF2B5EF4-FFF2-40B4-BE49-F238E27FC236}">
                <a16:creationId xmlns:a16="http://schemas.microsoft.com/office/drawing/2014/main" id="{1096187D-5E1C-4CBF-A682-6C6466ABD23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37877" y="3449893"/>
            <a:ext cx="1002653" cy="670904"/>
          </a:xfrm>
          <a:prstGeom prst="rect">
            <a:avLst/>
          </a:prstGeom>
        </p:spPr>
        <p:style>
          <a:lnRef idx="0">
            <a:schemeClr val="dk1"/>
          </a:lnRef>
          <a:fillRef idx="3">
            <a:schemeClr val="dk1"/>
          </a:fillRef>
          <a:effectRef idx="3">
            <a:schemeClr val="dk1"/>
          </a:effectRef>
          <a:fontRef idx="minor">
            <a:schemeClr val="lt1"/>
          </a:fontRef>
        </p:style>
      </p:pic>
      <p:pic>
        <p:nvPicPr>
          <p:cNvPr id="23" name="Picture 22">
            <a:extLst>
              <a:ext uri="{FF2B5EF4-FFF2-40B4-BE49-F238E27FC236}">
                <a16:creationId xmlns:a16="http://schemas.microsoft.com/office/drawing/2014/main" id="{51F96552-A4C2-428C-ACA8-3938A15A101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5765" t="4282" r="5045" b="3602"/>
          <a:stretch/>
        </p:blipFill>
        <p:spPr>
          <a:xfrm rot="16200000">
            <a:off x="1045616" y="3395587"/>
            <a:ext cx="1092307" cy="779515"/>
          </a:xfrm>
          <a:prstGeom prst="rect">
            <a:avLst/>
          </a:prstGeom>
        </p:spPr>
      </p:pic>
      <p:sp>
        <p:nvSpPr>
          <p:cNvPr id="27" name="Content Placeholder 1">
            <a:extLst>
              <a:ext uri="{FF2B5EF4-FFF2-40B4-BE49-F238E27FC236}">
                <a16:creationId xmlns:a16="http://schemas.microsoft.com/office/drawing/2014/main" id="{A8912518-3150-48DB-A252-F47410C42EF2}"/>
              </a:ext>
            </a:extLst>
          </p:cNvPr>
          <p:cNvSpPr txBox="1">
            <a:spLocks/>
          </p:cNvSpPr>
          <p:nvPr/>
        </p:nvSpPr>
        <p:spPr bwMode="invGray">
          <a:xfrm>
            <a:off x="7106123" y="3241819"/>
            <a:ext cx="1520912" cy="1121543"/>
          </a:xfrm>
          <a:prstGeom prst="rect">
            <a:avLst/>
          </a:prstGeom>
        </p:spPr>
        <p:txBody>
          <a:bodyPr vert="horz" lIns="13500" tIns="0" rIns="13500" bIns="0" rtlCol="0" anchor="t">
            <a:noAutofit/>
          </a:bodyPr>
          <a:lstStyle>
            <a:lvl1pPr marL="0" indent="0" algn="l" defTabSz="914400"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466725"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7087"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9513" indent="-285750"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tabLst>
                <a:tab pos="1074738" algn="l"/>
              </a:tabLst>
              <a:defRPr sz="1400" kern="1200">
                <a:solidFill>
                  <a:schemeClr val="tx1"/>
                </a:solidFill>
                <a:latin typeface="+mn-lt"/>
                <a:ea typeface="+mn-ea"/>
                <a:cs typeface="+mn-cs"/>
              </a:defRPr>
            </a:lvl4pPr>
            <a:lvl5pPr marL="1616075" indent="-358775" algn="l" defTabSz="914400"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0"/>
              </a:spcBef>
              <a:spcAft>
                <a:spcPts val="0"/>
              </a:spcAft>
              <a:buClr>
                <a:prstClr val="black"/>
              </a:buClr>
              <a:defRPr/>
            </a:pPr>
            <a:r>
              <a:rPr lang="en-US" sz="1200">
                <a:solidFill>
                  <a:srgbClr val="F3A81C">
                    <a:lumMod val="50000"/>
                  </a:srgbClr>
                </a:solidFill>
                <a:latin typeface="Calibri" panose="020F0502020204030204"/>
                <a:cs typeface="Times New Roman"/>
              </a:rPr>
              <a:t>Standards-based:</a:t>
            </a:r>
          </a:p>
          <a:p>
            <a:pPr marL="83344" indent="-83344" defTabSz="685800">
              <a:lnSpc>
                <a:spcPct val="100000"/>
              </a:lnSpc>
              <a:spcBef>
                <a:spcPts val="0"/>
              </a:spcBef>
              <a:spcAft>
                <a:spcPts val="900"/>
              </a:spcAft>
              <a:buClr>
                <a:prstClr val="black"/>
              </a:buClr>
              <a:buFont typeface="Arial" panose="020B0604020202020204" pitchFamily="34" charset="0"/>
              <a:buChar char="•"/>
              <a:defRPr/>
            </a:pPr>
            <a:r>
              <a:rPr lang="en-US" sz="1200">
                <a:solidFill>
                  <a:srgbClr val="F3A81C">
                    <a:lumMod val="50000"/>
                  </a:srgbClr>
                </a:solidFill>
                <a:latin typeface="Calibri" panose="020F0502020204030204"/>
                <a:cs typeface="Times New Roman"/>
              </a:rPr>
              <a:t>International Patient Summary standard</a:t>
            </a:r>
            <a:endParaRPr lang="en-US" sz="1200">
              <a:solidFill>
                <a:srgbClr val="F3A81C">
                  <a:lumMod val="50000"/>
                </a:srgbClr>
              </a:solidFill>
              <a:latin typeface="Calibri" panose="020F0502020204030204"/>
              <a:ea typeface="Ebrima"/>
              <a:cs typeface="Times New Roman"/>
            </a:endParaRPr>
          </a:p>
          <a:p>
            <a:pPr marL="83344" indent="-83344" defTabSz="685800">
              <a:lnSpc>
                <a:spcPct val="100000"/>
              </a:lnSpc>
              <a:spcBef>
                <a:spcPts val="0"/>
              </a:spcBef>
              <a:spcAft>
                <a:spcPts val="0"/>
              </a:spcAft>
              <a:buClr>
                <a:prstClr val="black"/>
              </a:buClr>
              <a:buFont typeface="Arial" panose="020B0604020202020204" pitchFamily="34" charset="0"/>
              <a:buChar char="•"/>
              <a:defRPr/>
            </a:pPr>
            <a:r>
              <a:rPr lang="en-US" sz="1200">
                <a:solidFill>
                  <a:srgbClr val="F3A81C">
                    <a:lumMod val="50000"/>
                  </a:srgbClr>
                </a:solidFill>
                <a:latin typeface="Calibri" panose="020F0502020204030204"/>
                <a:cs typeface="Times New Roman"/>
              </a:rPr>
              <a:t>Other health events</a:t>
            </a:r>
            <a:endParaRPr lang="en-US" sz="1200">
              <a:solidFill>
                <a:srgbClr val="F3A81C">
                  <a:lumMod val="50000"/>
                </a:srgbClr>
              </a:solidFill>
              <a:latin typeface="Calibri" panose="020F0502020204030204"/>
              <a:ea typeface="Ebrima"/>
              <a:cs typeface="Times New Roman"/>
            </a:endParaRPr>
          </a:p>
        </p:txBody>
      </p:sp>
      <p:pic>
        <p:nvPicPr>
          <p:cNvPr id="28" name="Picture 27">
            <a:extLst>
              <a:ext uri="{FF2B5EF4-FFF2-40B4-BE49-F238E27FC236}">
                <a16:creationId xmlns:a16="http://schemas.microsoft.com/office/drawing/2014/main" id="{1F3CCF44-9AFE-4DA2-9885-8E123B1EC3C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77281" y="3041974"/>
            <a:ext cx="1440391" cy="1390080"/>
          </a:xfrm>
          <a:prstGeom prst="rect">
            <a:avLst/>
          </a:prstGeom>
        </p:spPr>
      </p:pic>
      <p:pic>
        <p:nvPicPr>
          <p:cNvPr id="29" name="Picture 28">
            <a:extLst>
              <a:ext uri="{FF2B5EF4-FFF2-40B4-BE49-F238E27FC236}">
                <a16:creationId xmlns:a16="http://schemas.microsoft.com/office/drawing/2014/main" id="{CC44CFBD-970E-4BC8-BEC2-CC01F93B0625}"/>
              </a:ext>
            </a:extLst>
          </p:cNvPr>
          <p:cNvPicPr>
            <a:picLocks noChangeAspect="1"/>
          </p:cNvPicPr>
          <p:nvPr/>
        </p:nvPicPr>
        <p:blipFill>
          <a:blip r:embed="rId11"/>
          <a:stretch>
            <a:fillRect/>
          </a:stretch>
        </p:blipFill>
        <p:spPr>
          <a:xfrm>
            <a:off x="7123407" y="1590832"/>
            <a:ext cx="427925" cy="103136"/>
          </a:xfrm>
          <a:prstGeom prst="rect">
            <a:avLst/>
          </a:prstGeom>
        </p:spPr>
      </p:pic>
      <p:pic>
        <p:nvPicPr>
          <p:cNvPr id="26" name="Picture 25">
            <a:extLst>
              <a:ext uri="{FF2B5EF4-FFF2-40B4-BE49-F238E27FC236}">
                <a16:creationId xmlns:a16="http://schemas.microsoft.com/office/drawing/2014/main" id="{DA3E4AD0-A36D-4A63-A8D4-603F63BB0636}"/>
              </a:ext>
            </a:extLst>
          </p:cNvPr>
          <p:cNvPicPr>
            <a:picLocks noChangeAspect="1"/>
          </p:cNvPicPr>
          <p:nvPr/>
        </p:nvPicPr>
        <p:blipFill>
          <a:blip r:embed="rId12"/>
          <a:stretch>
            <a:fillRect/>
          </a:stretch>
        </p:blipFill>
        <p:spPr>
          <a:xfrm>
            <a:off x="6317333" y="3174546"/>
            <a:ext cx="730035" cy="1156952"/>
          </a:xfrm>
          <a:prstGeom prst="rect">
            <a:avLst/>
          </a:prstGeom>
        </p:spPr>
        <p:style>
          <a:lnRef idx="0">
            <a:schemeClr val="dk1"/>
          </a:lnRef>
          <a:fillRef idx="3">
            <a:schemeClr val="dk1"/>
          </a:fillRef>
          <a:effectRef idx="3">
            <a:schemeClr val="dk1"/>
          </a:effectRef>
          <a:fontRef idx="minor">
            <a:schemeClr val="lt1"/>
          </a:fontRef>
        </p:style>
      </p:pic>
      <p:sp>
        <p:nvSpPr>
          <p:cNvPr id="32" name="Arrow: Right 31">
            <a:extLst>
              <a:ext uri="{FF2B5EF4-FFF2-40B4-BE49-F238E27FC236}">
                <a16:creationId xmlns:a16="http://schemas.microsoft.com/office/drawing/2014/main" id="{1F5BCB4F-4F5E-4B2B-8112-2948E00CFB74}"/>
              </a:ext>
            </a:extLst>
          </p:cNvPr>
          <p:cNvSpPr/>
          <p:nvPr/>
        </p:nvSpPr>
        <p:spPr>
          <a:xfrm>
            <a:off x="3141518" y="3605162"/>
            <a:ext cx="1744419" cy="394855"/>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sp>
        <p:nvSpPr>
          <p:cNvPr id="33" name="Rectangle 32">
            <a:extLst>
              <a:ext uri="{FF2B5EF4-FFF2-40B4-BE49-F238E27FC236}">
                <a16:creationId xmlns:a16="http://schemas.microsoft.com/office/drawing/2014/main" id="{F55E2B50-04F4-4C3F-A0BB-E446CBDB9502}"/>
              </a:ext>
            </a:extLst>
          </p:cNvPr>
          <p:cNvSpPr/>
          <p:nvPr/>
        </p:nvSpPr>
        <p:spPr>
          <a:xfrm>
            <a:off x="3143686" y="3129208"/>
            <a:ext cx="1735196" cy="496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lnSpc>
                <a:spcPct val="88541"/>
              </a:lnSpc>
              <a:defRPr/>
            </a:pPr>
            <a:r>
              <a:rPr lang="en-US" sz="1200">
                <a:solidFill>
                  <a:srgbClr val="F3A81C">
                    <a:lumMod val="50000"/>
                  </a:srgbClr>
                </a:solidFill>
                <a:latin typeface="Calibri Light" panose="020F0302020204030204"/>
              </a:rPr>
              <a:t>Maternal, Child, Immunization Card held by individuals  </a:t>
            </a:r>
            <a:endParaRPr lang="en-US" sz="1350">
              <a:solidFill>
                <a:srgbClr val="FFFFFF"/>
              </a:solidFill>
              <a:latin typeface="Calibri" panose="020F0502020204030204"/>
            </a:endParaRPr>
          </a:p>
        </p:txBody>
      </p:sp>
      <p:sp>
        <p:nvSpPr>
          <p:cNvPr id="34" name="Rectangle 33">
            <a:extLst>
              <a:ext uri="{FF2B5EF4-FFF2-40B4-BE49-F238E27FC236}">
                <a16:creationId xmlns:a16="http://schemas.microsoft.com/office/drawing/2014/main" id="{A584FFE6-2147-48ED-B00A-F089C74062A5}"/>
              </a:ext>
            </a:extLst>
          </p:cNvPr>
          <p:cNvSpPr/>
          <p:nvPr/>
        </p:nvSpPr>
        <p:spPr>
          <a:xfrm>
            <a:off x="3143686" y="3966703"/>
            <a:ext cx="1667786" cy="496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lnSpc>
                <a:spcPct val="88541"/>
              </a:lnSpc>
              <a:defRPr/>
            </a:pPr>
            <a:r>
              <a:rPr lang="en-US" sz="1200">
                <a:solidFill>
                  <a:srgbClr val="F3A81C">
                    <a:lumMod val="50000"/>
                  </a:srgbClr>
                </a:solidFill>
                <a:latin typeface="Calibri Light" panose="020F0302020204030204"/>
              </a:rPr>
              <a:t>Personal health record with </a:t>
            </a:r>
            <a:r>
              <a:rPr lang="en-US" sz="1200" err="1">
                <a:solidFill>
                  <a:srgbClr val="F3A81C">
                    <a:lumMod val="50000"/>
                  </a:srgbClr>
                </a:solidFill>
                <a:latin typeface="Calibri Light" panose="020F0302020204030204"/>
              </a:rPr>
              <a:t>eWallet</a:t>
            </a:r>
            <a:r>
              <a:rPr lang="en-US" sz="1200">
                <a:solidFill>
                  <a:srgbClr val="F3A81C">
                    <a:lumMod val="50000"/>
                  </a:srgbClr>
                </a:solidFill>
                <a:latin typeface="Calibri Light" panose="020F0302020204030204"/>
              </a:rPr>
              <a:t> of </a:t>
            </a:r>
            <a:br>
              <a:rPr lang="en-US" sz="1200">
                <a:solidFill>
                  <a:srgbClr val="F3A81C">
                    <a:lumMod val="50000"/>
                  </a:srgbClr>
                </a:solidFill>
                <a:latin typeface="Calibri Light" panose="020F0302020204030204"/>
              </a:rPr>
            </a:br>
            <a:r>
              <a:rPr lang="en-US" sz="1200">
                <a:solidFill>
                  <a:srgbClr val="F3A81C">
                    <a:lumMod val="50000"/>
                  </a:srgbClr>
                </a:solidFill>
                <a:latin typeface="Calibri Light" panose="020F0302020204030204"/>
              </a:rPr>
              <a:t>rendered credentials</a:t>
            </a:r>
            <a:endParaRPr lang="en-US" sz="1350">
              <a:solidFill>
                <a:srgbClr val="FFFFFF"/>
              </a:solidFill>
              <a:latin typeface="Calibri" panose="020F0502020204030204"/>
            </a:endParaRPr>
          </a:p>
        </p:txBody>
      </p:sp>
      <p:sp>
        <p:nvSpPr>
          <p:cNvPr id="35" name="Arrow: Up-Down 34">
            <a:extLst>
              <a:ext uri="{FF2B5EF4-FFF2-40B4-BE49-F238E27FC236}">
                <a16:creationId xmlns:a16="http://schemas.microsoft.com/office/drawing/2014/main" id="{86473AA1-DEE9-4ED2-B15B-F205DFB3CC39}"/>
              </a:ext>
            </a:extLst>
          </p:cNvPr>
          <p:cNvSpPr/>
          <p:nvPr/>
        </p:nvSpPr>
        <p:spPr>
          <a:xfrm>
            <a:off x="2299855" y="2688589"/>
            <a:ext cx="214745" cy="479780"/>
          </a:xfrm>
          <a:prstGeom prst="up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sp>
        <p:nvSpPr>
          <p:cNvPr id="36" name="Arrow: Up-Down 35">
            <a:extLst>
              <a:ext uri="{FF2B5EF4-FFF2-40B4-BE49-F238E27FC236}">
                <a16:creationId xmlns:a16="http://schemas.microsoft.com/office/drawing/2014/main" id="{C29946A6-6A99-44D0-ABDC-DA88E3C18F8E}"/>
              </a:ext>
            </a:extLst>
          </p:cNvPr>
          <p:cNvSpPr/>
          <p:nvPr/>
        </p:nvSpPr>
        <p:spPr>
          <a:xfrm>
            <a:off x="6732619" y="2688589"/>
            <a:ext cx="214745" cy="479780"/>
          </a:xfrm>
          <a:prstGeom prst="up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spTree>
    <p:extLst>
      <p:ext uri="{BB962C8B-B14F-4D97-AF65-F5344CB8AC3E}">
        <p14:creationId xmlns:p14="http://schemas.microsoft.com/office/powerpoint/2010/main" val="3652433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BC4F4-EC4E-4421-A9FF-32529FBF2955}"/>
              </a:ext>
            </a:extLst>
          </p:cNvPr>
          <p:cNvSpPr>
            <a:spLocks noGrp="1"/>
          </p:cNvSpPr>
          <p:nvPr>
            <p:ph type="title"/>
          </p:nvPr>
        </p:nvSpPr>
        <p:spPr/>
        <p:txBody>
          <a:bodyPr/>
          <a:lstStyle/>
          <a:p>
            <a:r>
              <a:rPr lang="en-US"/>
              <a:t>Components of a L2 Digital Adaptation Kit (DAK) </a:t>
            </a:r>
          </a:p>
        </p:txBody>
      </p:sp>
      <p:sp>
        <p:nvSpPr>
          <p:cNvPr id="3" name="Footer Placeholder 2">
            <a:extLst>
              <a:ext uri="{FF2B5EF4-FFF2-40B4-BE49-F238E27FC236}">
                <a16:creationId xmlns:a16="http://schemas.microsoft.com/office/drawing/2014/main" id="{9724FB1F-B7F5-4CF2-8BAA-78A310372E85}"/>
              </a:ext>
            </a:extLst>
          </p:cNvPr>
          <p:cNvSpPr>
            <a:spLocks noGrp="1"/>
          </p:cNvSpPr>
          <p:nvPr>
            <p:ph type="ftr" sz="quarter" idx="11"/>
          </p:nvPr>
        </p:nvSpPr>
        <p:spPr/>
        <p:txBody>
          <a:bodyPr/>
          <a:lstStyle/>
          <a:p>
            <a:pPr defTabSz="685800"/>
            <a:r>
              <a:rPr lang="en-US" i="1">
                <a:latin typeface="Calibri" panose="020F0502020204030204"/>
              </a:rPr>
              <a:t>Images are illustrative</a:t>
            </a:r>
          </a:p>
        </p:txBody>
      </p:sp>
      <p:sp>
        <p:nvSpPr>
          <p:cNvPr id="4" name="Slide Number Placeholder 3">
            <a:extLst>
              <a:ext uri="{FF2B5EF4-FFF2-40B4-BE49-F238E27FC236}">
                <a16:creationId xmlns:a16="http://schemas.microsoft.com/office/drawing/2014/main" id="{AF9613A6-1EE7-4D29-A129-B20176BF0E52}"/>
              </a:ext>
            </a:extLst>
          </p:cNvPr>
          <p:cNvSpPr>
            <a:spLocks noGrp="1"/>
          </p:cNvSpPr>
          <p:nvPr>
            <p:ph type="sldNum" sz="quarter" idx="12"/>
          </p:nvPr>
        </p:nvSpPr>
        <p:spPr/>
        <p:txBody>
          <a:bodyPr/>
          <a:lstStyle/>
          <a:p>
            <a:pPr defTabSz="685800"/>
            <a:fld id="{714BF2E0-EE3B-6A4E-9FB9-82DE86E1F02F}" type="slidenum">
              <a:rPr lang="en-US">
                <a:latin typeface="Calibri" panose="020F0502020204030204"/>
              </a:rPr>
              <a:pPr defTabSz="685800"/>
              <a:t>35</a:t>
            </a:fld>
            <a:endParaRPr lang="en-US">
              <a:latin typeface="Calibri" panose="020F0502020204030204"/>
            </a:endParaRPr>
          </a:p>
        </p:txBody>
      </p:sp>
      <p:sp>
        <p:nvSpPr>
          <p:cNvPr id="5" name="Rectangle 4">
            <a:extLst>
              <a:ext uri="{FF2B5EF4-FFF2-40B4-BE49-F238E27FC236}">
                <a16:creationId xmlns:a16="http://schemas.microsoft.com/office/drawing/2014/main" id="{C50F9D60-830A-470D-91CB-0678BFD22F9B}"/>
              </a:ext>
            </a:extLst>
          </p:cNvPr>
          <p:cNvSpPr/>
          <p:nvPr/>
        </p:nvSpPr>
        <p:spPr>
          <a:xfrm>
            <a:off x="2608727" y="1178079"/>
            <a:ext cx="1709928" cy="4545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8">
              <a:buClr>
                <a:srgbClr val="000000"/>
              </a:buClr>
              <a:defRPr/>
            </a:pPr>
            <a:r>
              <a:rPr lang="en-US" sz="1050" b="1" kern="0">
                <a:solidFill>
                  <a:srgbClr val="FFFFFF"/>
                </a:solidFill>
                <a:latin typeface="Calibri" panose="020F0502020204030204"/>
                <a:sym typeface="Arial"/>
              </a:rPr>
              <a:t>Generic Personas</a:t>
            </a:r>
          </a:p>
        </p:txBody>
      </p:sp>
      <p:sp>
        <p:nvSpPr>
          <p:cNvPr id="6" name="Rectangle 5">
            <a:extLst>
              <a:ext uri="{FF2B5EF4-FFF2-40B4-BE49-F238E27FC236}">
                <a16:creationId xmlns:a16="http://schemas.microsoft.com/office/drawing/2014/main" id="{6C81BF3F-5982-4CB6-A2E4-A921BC892A54}"/>
              </a:ext>
            </a:extLst>
          </p:cNvPr>
          <p:cNvSpPr/>
          <p:nvPr/>
        </p:nvSpPr>
        <p:spPr>
          <a:xfrm>
            <a:off x="2608727" y="1632673"/>
            <a:ext cx="1709928" cy="10583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770335" defTabSz="554831" fontAlgn="t">
              <a:buClr>
                <a:srgbClr val="000000"/>
              </a:buClr>
              <a:tabLst>
                <a:tab pos="1502569" algn="l"/>
              </a:tabLst>
            </a:pPr>
            <a:r>
              <a:rPr lang="en-US" sz="900" kern="0">
                <a:solidFill>
                  <a:srgbClr val="000000"/>
                </a:solidFill>
                <a:latin typeface="Calibri" panose="020F0502020204030204"/>
                <a:sym typeface="Arial"/>
              </a:rPr>
              <a:t>Roles, responsibilities, and essential interventions performed by targeted personas</a:t>
            </a:r>
          </a:p>
          <a:p>
            <a:pPr marL="770335" defTabSz="554831" fontAlgn="t">
              <a:buClr>
                <a:srgbClr val="000000"/>
              </a:buClr>
              <a:tabLst>
                <a:tab pos="1502569" algn="l"/>
              </a:tabLst>
            </a:pPr>
            <a:endParaRPr lang="en-US" sz="900" kern="0">
              <a:solidFill>
                <a:srgbClr val="000000"/>
              </a:solidFill>
              <a:latin typeface="Calibri" panose="020F0502020204030204"/>
              <a:sym typeface="Arial"/>
            </a:endParaRPr>
          </a:p>
          <a:p>
            <a:pPr marL="770335" defTabSz="554831" fontAlgn="t">
              <a:buClr>
                <a:srgbClr val="000000"/>
              </a:buClr>
              <a:tabLst>
                <a:tab pos="1502569" algn="l"/>
              </a:tabLst>
            </a:pPr>
            <a:endParaRPr lang="en-US" sz="900" kern="0">
              <a:solidFill>
                <a:srgbClr val="000000"/>
              </a:solidFill>
              <a:latin typeface="Calibri" panose="020F0502020204030204"/>
              <a:sym typeface="Arial"/>
            </a:endParaRPr>
          </a:p>
        </p:txBody>
      </p:sp>
      <p:pic>
        <p:nvPicPr>
          <p:cNvPr id="7" name="Picture 2" descr="Image result for nurse midwife">
            <a:extLst>
              <a:ext uri="{FF2B5EF4-FFF2-40B4-BE49-F238E27FC236}">
                <a16:creationId xmlns:a16="http://schemas.microsoft.com/office/drawing/2014/main" id="{4C218B35-EFC0-4905-B0F9-F8FF765763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08119" y="1914583"/>
            <a:ext cx="720142" cy="51438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84BAFE2-3E9B-4917-A0D0-0F12CE0DC919}"/>
              </a:ext>
            </a:extLst>
          </p:cNvPr>
          <p:cNvSpPr/>
          <p:nvPr/>
        </p:nvSpPr>
        <p:spPr>
          <a:xfrm>
            <a:off x="4898204" y="1196952"/>
            <a:ext cx="1709928" cy="454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8">
              <a:buClr>
                <a:srgbClr val="000000"/>
              </a:buClr>
              <a:defRPr/>
            </a:pPr>
            <a:r>
              <a:rPr lang="en-US" sz="1050" b="1" kern="0">
                <a:solidFill>
                  <a:srgbClr val="FFFFFF"/>
                </a:solidFill>
                <a:latin typeface="Calibri" panose="020F0502020204030204"/>
                <a:sym typeface="Arial"/>
              </a:rPr>
              <a:t>User Scenarios</a:t>
            </a:r>
          </a:p>
        </p:txBody>
      </p:sp>
      <p:sp>
        <p:nvSpPr>
          <p:cNvPr id="9" name="Rectangle 8">
            <a:extLst>
              <a:ext uri="{FF2B5EF4-FFF2-40B4-BE49-F238E27FC236}">
                <a16:creationId xmlns:a16="http://schemas.microsoft.com/office/drawing/2014/main" id="{04D44789-9DBD-40E7-B518-A36AA3349958}"/>
              </a:ext>
            </a:extLst>
          </p:cNvPr>
          <p:cNvSpPr/>
          <p:nvPr/>
        </p:nvSpPr>
        <p:spPr>
          <a:xfrm>
            <a:off x="4898204" y="1651546"/>
            <a:ext cx="1709928" cy="10583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770335" defTabSz="554831" fontAlgn="t">
              <a:buClr>
                <a:srgbClr val="000000"/>
              </a:buClr>
              <a:tabLst>
                <a:tab pos="1502569" algn="l"/>
              </a:tabLst>
            </a:pPr>
            <a:r>
              <a:rPr lang="en-US" sz="900" kern="0">
                <a:solidFill>
                  <a:srgbClr val="000000"/>
                </a:solidFill>
                <a:latin typeface="Calibri" panose="020F0502020204030204"/>
                <a:sym typeface="Arial"/>
              </a:rPr>
              <a:t>Brief narrative description of how the targeted personas may engage with the digital system</a:t>
            </a:r>
          </a:p>
        </p:txBody>
      </p:sp>
      <p:pic>
        <p:nvPicPr>
          <p:cNvPr id="10" name="Picture 9">
            <a:extLst>
              <a:ext uri="{FF2B5EF4-FFF2-40B4-BE49-F238E27FC236}">
                <a16:creationId xmlns:a16="http://schemas.microsoft.com/office/drawing/2014/main" id="{C4EFF1BE-E6EA-424C-AAC9-BEAF19A6A1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72788" y="1932773"/>
            <a:ext cx="711878" cy="478005"/>
          </a:xfrm>
          <a:prstGeom prst="rect">
            <a:avLst/>
          </a:prstGeom>
        </p:spPr>
      </p:pic>
      <p:sp>
        <p:nvSpPr>
          <p:cNvPr id="11" name="Rectangle 10">
            <a:extLst>
              <a:ext uri="{FF2B5EF4-FFF2-40B4-BE49-F238E27FC236}">
                <a16:creationId xmlns:a16="http://schemas.microsoft.com/office/drawing/2014/main" id="{B829DA3F-EDAF-4325-91D5-921AA8F616AD}"/>
              </a:ext>
            </a:extLst>
          </p:cNvPr>
          <p:cNvSpPr/>
          <p:nvPr/>
        </p:nvSpPr>
        <p:spPr>
          <a:xfrm>
            <a:off x="7184345" y="1192500"/>
            <a:ext cx="1709928" cy="4545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8">
              <a:buClr>
                <a:srgbClr val="000000"/>
              </a:buClr>
              <a:defRPr/>
            </a:pPr>
            <a:r>
              <a:rPr lang="en-US" sz="1050" b="1" kern="0">
                <a:solidFill>
                  <a:srgbClr val="FFFFFF"/>
                </a:solidFill>
                <a:latin typeface="Calibri" panose="020F0502020204030204"/>
                <a:sym typeface="Arial"/>
              </a:rPr>
              <a:t>Business Processes &amp; Workflows</a:t>
            </a:r>
          </a:p>
        </p:txBody>
      </p:sp>
      <p:sp>
        <p:nvSpPr>
          <p:cNvPr id="12" name="Rectangle 11">
            <a:extLst>
              <a:ext uri="{FF2B5EF4-FFF2-40B4-BE49-F238E27FC236}">
                <a16:creationId xmlns:a16="http://schemas.microsoft.com/office/drawing/2014/main" id="{3898FE9D-A6D8-48AA-A69F-D57DD12407E9}"/>
              </a:ext>
            </a:extLst>
          </p:cNvPr>
          <p:cNvSpPr/>
          <p:nvPr/>
        </p:nvSpPr>
        <p:spPr>
          <a:xfrm>
            <a:off x="7184345" y="1642626"/>
            <a:ext cx="1709928" cy="10583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770335" defTabSz="554831" fontAlgn="t">
              <a:buClr>
                <a:srgbClr val="000000"/>
              </a:buClr>
              <a:tabLst>
                <a:tab pos="1502569" algn="l"/>
              </a:tabLst>
            </a:pPr>
            <a:r>
              <a:rPr lang="en-US" sz="900" kern="0">
                <a:solidFill>
                  <a:srgbClr val="000000"/>
                </a:solidFill>
                <a:latin typeface="Calibri" panose="020F0502020204030204"/>
                <a:sym typeface="Arial"/>
              </a:rPr>
              <a:t>Generic  workflows representing clinical and non-clinical processes</a:t>
            </a:r>
          </a:p>
        </p:txBody>
      </p:sp>
      <p:pic>
        <p:nvPicPr>
          <p:cNvPr id="13" name="Picture 12">
            <a:extLst>
              <a:ext uri="{FF2B5EF4-FFF2-40B4-BE49-F238E27FC236}">
                <a16:creationId xmlns:a16="http://schemas.microsoft.com/office/drawing/2014/main" id="{FE06E9B7-DDCC-43C2-B294-932C655066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41066" y="2009668"/>
            <a:ext cx="780253" cy="315575"/>
          </a:xfrm>
          <a:prstGeom prst="rect">
            <a:avLst/>
          </a:prstGeom>
        </p:spPr>
      </p:pic>
      <p:sp>
        <p:nvSpPr>
          <p:cNvPr id="14" name="Rectangle 13">
            <a:extLst>
              <a:ext uri="{FF2B5EF4-FFF2-40B4-BE49-F238E27FC236}">
                <a16:creationId xmlns:a16="http://schemas.microsoft.com/office/drawing/2014/main" id="{29C67C56-1FCA-43A9-9570-B72181553580}"/>
              </a:ext>
            </a:extLst>
          </p:cNvPr>
          <p:cNvSpPr/>
          <p:nvPr/>
        </p:nvSpPr>
        <p:spPr>
          <a:xfrm>
            <a:off x="325924" y="3288490"/>
            <a:ext cx="1709928" cy="10583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770335" defTabSz="554831" fontAlgn="t">
              <a:buClr>
                <a:srgbClr val="000000"/>
              </a:buClr>
              <a:tabLst>
                <a:tab pos="1502569" algn="l"/>
              </a:tabLst>
              <a:defRPr/>
            </a:pPr>
            <a:r>
              <a:rPr lang="en-US" sz="900" kern="0">
                <a:solidFill>
                  <a:srgbClr val="000000"/>
                </a:solidFill>
                <a:latin typeface="Calibri" panose="020F0502020204030204"/>
                <a:sym typeface="Arial"/>
              </a:rPr>
              <a:t>Data elements, used for clinical decision-making, indicators, and other data needs</a:t>
            </a:r>
          </a:p>
        </p:txBody>
      </p:sp>
      <p:pic>
        <p:nvPicPr>
          <p:cNvPr id="15" name="Picture 14">
            <a:extLst>
              <a:ext uri="{FF2B5EF4-FFF2-40B4-BE49-F238E27FC236}">
                <a16:creationId xmlns:a16="http://schemas.microsoft.com/office/drawing/2014/main" id="{6B1D3869-7727-4861-98F5-026FCC9D59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6885" y="3555879"/>
            <a:ext cx="732804" cy="396865"/>
          </a:xfrm>
          <a:prstGeom prst="rect">
            <a:avLst/>
          </a:prstGeom>
        </p:spPr>
      </p:pic>
      <p:sp>
        <p:nvSpPr>
          <p:cNvPr id="16" name="Rectangle 15">
            <a:extLst>
              <a:ext uri="{FF2B5EF4-FFF2-40B4-BE49-F238E27FC236}">
                <a16:creationId xmlns:a16="http://schemas.microsoft.com/office/drawing/2014/main" id="{877F640F-7576-46B6-A9BB-795096BA81D6}"/>
              </a:ext>
            </a:extLst>
          </p:cNvPr>
          <p:cNvSpPr/>
          <p:nvPr/>
        </p:nvSpPr>
        <p:spPr>
          <a:xfrm>
            <a:off x="2608727" y="3288490"/>
            <a:ext cx="1709928" cy="10583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770335" defTabSz="554831" fontAlgn="t">
              <a:buClr>
                <a:srgbClr val="000000"/>
              </a:buClr>
              <a:tabLst>
                <a:tab pos="1502569" algn="l"/>
              </a:tabLst>
            </a:pPr>
            <a:r>
              <a:rPr lang="en-US" sz="900" kern="0">
                <a:solidFill>
                  <a:srgbClr val="000000"/>
                </a:solidFill>
                <a:latin typeface="Calibri" panose="020F0502020204030204"/>
                <a:sym typeface="Arial"/>
              </a:rPr>
              <a:t>Decision tables representing counselling and treatment algorithms, scheduling logic</a:t>
            </a:r>
          </a:p>
        </p:txBody>
      </p:sp>
      <p:pic>
        <p:nvPicPr>
          <p:cNvPr id="17" name="Picture 16">
            <a:extLst>
              <a:ext uri="{FF2B5EF4-FFF2-40B4-BE49-F238E27FC236}">
                <a16:creationId xmlns:a16="http://schemas.microsoft.com/office/drawing/2014/main" id="{7467418C-F84F-4D04-8B59-7941CD338BB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367"/>
          <a:stretch/>
        </p:blipFill>
        <p:spPr>
          <a:xfrm>
            <a:off x="2652349" y="3566166"/>
            <a:ext cx="738964" cy="417544"/>
          </a:xfrm>
          <a:prstGeom prst="rect">
            <a:avLst/>
          </a:prstGeom>
        </p:spPr>
      </p:pic>
      <p:sp>
        <p:nvSpPr>
          <p:cNvPr id="18" name="Rectangle 17">
            <a:extLst>
              <a:ext uri="{FF2B5EF4-FFF2-40B4-BE49-F238E27FC236}">
                <a16:creationId xmlns:a16="http://schemas.microsoft.com/office/drawing/2014/main" id="{B726595E-6796-4F23-9349-757E21006D85}"/>
              </a:ext>
            </a:extLst>
          </p:cNvPr>
          <p:cNvSpPr/>
          <p:nvPr/>
        </p:nvSpPr>
        <p:spPr>
          <a:xfrm>
            <a:off x="4898204" y="2836513"/>
            <a:ext cx="1709928" cy="4519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8">
              <a:buClr>
                <a:srgbClr val="000000"/>
              </a:buClr>
              <a:defRPr/>
            </a:pPr>
            <a:r>
              <a:rPr lang="en-US" sz="1050" b="1" kern="0">
                <a:solidFill>
                  <a:srgbClr val="FFFFFF"/>
                </a:solidFill>
                <a:latin typeface="Calibri" panose="020F0502020204030204"/>
                <a:sym typeface="Arial"/>
              </a:rPr>
              <a:t>Indicators &amp; Monitoring</a:t>
            </a:r>
          </a:p>
        </p:txBody>
      </p:sp>
      <p:sp>
        <p:nvSpPr>
          <p:cNvPr id="19" name="Rectangle 18">
            <a:extLst>
              <a:ext uri="{FF2B5EF4-FFF2-40B4-BE49-F238E27FC236}">
                <a16:creationId xmlns:a16="http://schemas.microsoft.com/office/drawing/2014/main" id="{F78785FC-9D1C-496E-A029-AD160725E86B}"/>
              </a:ext>
            </a:extLst>
          </p:cNvPr>
          <p:cNvSpPr/>
          <p:nvPr/>
        </p:nvSpPr>
        <p:spPr>
          <a:xfrm>
            <a:off x="4898204" y="3288490"/>
            <a:ext cx="1709928" cy="10583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770335" defTabSz="554831" fontAlgn="t">
              <a:buClr>
                <a:srgbClr val="000000"/>
              </a:buClr>
              <a:tabLst>
                <a:tab pos="1502569" algn="l"/>
              </a:tabLst>
            </a:pPr>
            <a:r>
              <a:rPr lang="en-US" sz="900" kern="0">
                <a:solidFill>
                  <a:srgbClr val="000000"/>
                </a:solidFill>
                <a:latin typeface="Calibri" panose="020F0502020204030204"/>
                <a:sym typeface="Arial"/>
              </a:rPr>
              <a:t>Indicators for reporting &amp; monitoring with numerator, denominator of data elements</a:t>
            </a:r>
          </a:p>
        </p:txBody>
      </p:sp>
      <p:pic>
        <p:nvPicPr>
          <p:cNvPr id="20" name="Picture 19">
            <a:extLst>
              <a:ext uri="{FF2B5EF4-FFF2-40B4-BE49-F238E27FC236}">
                <a16:creationId xmlns:a16="http://schemas.microsoft.com/office/drawing/2014/main" id="{4A934CC9-6C94-4194-AB32-61C3722AE12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35476" y="3551242"/>
            <a:ext cx="749190" cy="362930"/>
          </a:xfrm>
          <a:prstGeom prst="rect">
            <a:avLst/>
          </a:prstGeom>
        </p:spPr>
      </p:pic>
      <p:sp>
        <p:nvSpPr>
          <p:cNvPr id="21" name="Rectangle 20">
            <a:extLst>
              <a:ext uri="{FF2B5EF4-FFF2-40B4-BE49-F238E27FC236}">
                <a16:creationId xmlns:a16="http://schemas.microsoft.com/office/drawing/2014/main" id="{3CAC7933-79A7-47CD-8B78-4F5B6B42B6CC}"/>
              </a:ext>
            </a:extLst>
          </p:cNvPr>
          <p:cNvSpPr/>
          <p:nvPr/>
        </p:nvSpPr>
        <p:spPr>
          <a:xfrm>
            <a:off x="325288" y="1165078"/>
            <a:ext cx="1710564" cy="467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8">
              <a:buClr>
                <a:srgbClr val="000000"/>
              </a:buClr>
              <a:defRPr/>
            </a:pPr>
            <a:r>
              <a:rPr lang="en-US" sz="1050" b="1" kern="0">
                <a:solidFill>
                  <a:srgbClr val="FFFFFF"/>
                </a:solidFill>
                <a:latin typeface="Calibri" panose="020F0502020204030204"/>
                <a:sym typeface="Arial"/>
              </a:rPr>
              <a:t>Health Interventions &amp; Recommendations </a:t>
            </a:r>
          </a:p>
        </p:txBody>
      </p:sp>
      <p:sp>
        <p:nvSpPr>
          <p:cNvPr id="22" name="Rectangle 21">
            <a:extLst>
              <a:ext uri="{FF2B5EF4-FFF2-40B4-BE49-F238E27FC236}">
                <a16:creationId xmlns:a16="http://schemas.microsoft.com/office/drawing/2014/main" id="{C78F4640-6D0E-43E2-ABB0-9D99542929C4}"/>
              </a:ext>
            </a:extLst>
          </p:cNvPr>
          <p:cNvSpPr/>
          <p:nvPr/>
        </p:nvSpPr>
        <p:spPr>
          <a:xfrm>
            <a:off x="325924" y="2836513"/>
            <a:ext cx="1709928" cy="4519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8">
              <a:buClr>
                <a:srgbClr val="000000"/>
              </a:buClr>
              <a:defRPr/>
            </a:pPr>
            <a:r>
              <a:rPr lang="en-US" sz="1050" b="1" kern="0">
                <a:solidFill>
                  <a:srgbClr val="FFFFFF"/>
                </a:solidFill>
                <a:latin typeface="Calibri" panose="020F0502020204030204"/>
                <a:sym typeface="Arial"/>
              </a:rPr>
              <a:t>Core Data Elements</a:t>
            </a:r>
          </a:p>
        </p:txBody>
      </p:sp>
      <p:sp>
        <p:nvSpPr>
          <p:cNvPr id="23" name="Rectangle 22">
            <a:extLst>
              <a:ext uri="{FF2B5EF4-FFF2-40B4-BE49-F238E27FC236}">
                <a16:creationId xmlns:a16="http://schemas.microsoft.com/office/drawing/2014/main" id="{D1F13932-3271-4518-AED2-D85A1C33BF3E}"/>
              </a:ext>
            </a:extLst>
          </p:cNvPr>
          <p:cNvSpPr/>
          <p:nvPr/>
        </p:nvSpPr>
        <p:spPr>
          <a:xfrm>
            <a:off x="2608727" y="2836513"/>
            <a:ext cx="1709928" cy="4519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8">
              <a:buClr>
                <a:srgbClr val="000000"/>
              </a:buClr>
              <a:defRPr/>
            </a:pPr>
            <a:r>
              <a:rPr lang="en-US" sz="1050" b="1" kern="0">
                <a:solidFill>
                  <a:srgbClr val="FFFFFF"/>
                </a:solidFill>
                <a:latin typeface="Calibri" panose="020F0502020204030204"/>
                <a:sym typeface="Arial"/>
              </a:rPr>
              <a:t>Decision Support Logic</a:t>
            </a:r>
          </a:p>
        </p:txBody>
      </p:sp>
      <p:sp>
        <p:nvSpPr>
          <p:cNvPr id="24" name="Rectangle 23">
            <a:extLst>
              <a:ext uri="{FF2B5EF4-FFF2-40B4-BE49-F238E27FC236}">
                <a16:creationId xmlns:a16="http://schemas.microsoft.com/office/drawing/2014/main" id="{1E40FAFC-355A-434E-8EC1-569368631197}"/>
              </a:ext>
            </a:extLst>
          </p:cNvPr>
          <p:cNvSpPr/>
          <p:nvPr/>
        </p:nvSpPr>
        <p:spPr>
          <a:xfrm>
            <a:off x="7184345" y="2836513"/>
            <a:ext cx="1709928" cy="45197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defTabSz="914378">
              <a:lnSpc>
                <a:spcPts val="1400"/>
              </a:lnSpc>
              <a:buClr>
                <a:srgbClr val="000000"/>
              </a:buClr>
              <a:defRPr/>
            </a:pPr>
            <a:r>
              <a:rPr lang="en-US" sz="1050" b="1" kern="0">
                <a:solidFill>
                  <a:srgbClr val="FFFFFF"/>
                </a:solidFill>
                <a:latin typeface="Calibri" panose="020F0502020204030204"/>
                <a:sym typeface="Arial"/>
              </a:rPr>
              <a:t>Functional &amp; Non-functional Requirements</a:t>
            </a:r>
          </a:p>
        </p:txBody>
      </p:sp>
      <p:sp>
        <p:nvSpPr>
          <p:cNvPr id="25" name="Rectangle 24">
            <a:extLst>
              <a:ext uri="{FF2B5EF4-FFF2-40B4-BE49-F238E27FC236}">
                <a16:creationId xmlns:a16="http://schemas.microsoft.com/office/drawing/2014/main" id="{86FD1D34-D585-4965-B6D6-C39CC8514C21}"/>
              </a:ext>
            </a:extLst>
          </p:cNvPr>
          <p:cNvSpPr/>
          <p:nvPr/>
        </p:nvSpPr>
        <p:spPr>
          <a:xfrm>
            <a:off x="7184345" y="3288490"/>
            <a:ext cx="1709928" cy="10583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378" fontAlgn="t">
              <a:buClr>
                <a:srgbClr val="000000"/>
              </a:buClr>
              <a:defRPr/>
            </a:pPr>
            <a:r>
              <a:rPr lang="en-US" sz="900" kern="0">
                <a:solidFill>
                  <a:srgbClr val="000000"/>
                </a:solidFill>
                <a:latin typeface="Calibri" panose="020F0502020204030204"/>
                <a:sym typeface="Arial"/>
              </a:rPr>
              <a:t>A non-exhaustive list of key functions and non-functional requirements for a digital tracking and decision support system</a:t>
            </a:r>
          </a:p>
        </p:txBody>
      </p:sp>
      <p:sp>
        <p:nvSpPr>
          <p:cNvPr id="26" name="Rectangle 25">
            <a:extLst>
              <a:ext uri="{FF2B5EF4-FFF2-40B4-BE49-F238E27FC236}">
                <a16:creationId xmlns:a16="http://schemas.microsoft.com/office/drawing/2014/main" id="{6A733471-031A-4230-BB71-577F937FF746}"/>
              </a:ext>
            </a:extLst>
          </p:cNvPr>
          <p:cNvSpPr/>
          <p:nvPr/>
        </p:nvSpPr>
        <p:spPr>
          <a:xfrm>
            <a:off x="325924" y="1632673"/>
            <a:ext cx="1709928" cy="10583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defTabSz="914378" fontAlgn="t">
              <a:buClr>
                <a:srgbClr val="000000"/>
              </a:buClr>
              <a:defRPr/>
            </a:pPr>
            <a:r>
              <a:rPr lang="en-US" sz="900" kern="0">
                <a:solidFill>
                  <a:srgbClr val="000000"/>
                </a:solidFill>
                <a:latin typeface="Calibri" panose="020F0502020204030204"/>
                <a:sym typeface="Arial"/>
              </a:rPr>
              <a:t>Relevant health interventions and recommendations from the WHO guideline and guidance </a:t>
            </a:r>
          </a:p>
        </p:txBody>
      </p:sp>
      <p:sp>
        <p:nvSpPr>
          <p:cNvPr id="27" name="Rectangle 26">
            <a:extLst>
              <a:ext uri="{FF2B5EF4-FFF2-40B4-BE49-F238E27FC236}">
                <a16:creationId xmlns:a16="http://schemas.microsoft.com/office/drawing/2014/main" id="{7506BC56-DED2-4EC5-BF7B-E3D5AB9DD96C}"/>
              </a:ext>
            </a:extLst>
          </p:cNvPr>
          <p:cNvSpPr/>
          <p:nvPr/>
        </p:nvSpPr>
        <p:spPr>
          <a:xfrm>
            <a:off x="249727" y="1119317"/>
            <a:ext cx="182880" cy="182880"/>
          </a:xfrm>
          <a:prstGeom prst="rect">
            <a:avLst/>
          </a:prstGeom>
          <a:solidFill>
            <a:schemeClr val="tx1"/>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r>
              <a:rPr lang="en-US" sz="1050" b="1" kern="0">
                <a:solidFill>
                  <a:srgbClr val="FFFFFF"/>
                </a:solidFill>
                <a:latin typeface="Calibri" panose="020F0502020204030204"/>
                <a:sym typeface="Arial"/>
              </a:rPr>
              <a:t>1</a:t>
            </a:r>
          </a:p>
        </p:txBody>
      </p:sp>
      <p:sp>
        <p:nvSpPr>
          <p:cNvPr id="28" name="Rectangle 27">
            <a:extLst>
              <a:ext uri="{FF2B5EF4-FFF2-40B4-BE49-F238E27FC236}">
                <a16:creationId xmlns:a16="http://schemas.microsoft.com/office/drawing/2014/main" id="{5D0876DC-D70F-49BA-8DE0-961746BC6748}"/>
              </a:ext>
            </a:extLst>
          </p:cNvPr>
          <p:cNvSpPr/>
          <p:nvPr/>
        </p:nvSpPr>
        <p:spPr>
          <a:xfrm>
            <a:off x="2525239" y="1119317"/>
            <a:ext cx="182880" cy="182880"/>
          </a:xfrm>
          <a:prstGeom prst="rect">
            <a:avLst/>
          </a:prstGeom>
          <a:solidFill>
            <a:schemeClr val="tx1"/>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r>
              <a:rPr lang="en-US" sz="1050" b="1" kern="0">
                <a:solidFill>
                  <a:srgbClr val="FFFFFF"/>
                </a:solidFill>
                <a:latin typeface="Calibri" panose="020F0502020204030204"/>
                <a:sym typeface="Arial"/>
              </a:rPr>
              <a:t>2</a:t>
            </a:r>
          </a:p>
        </p:txBody>
      </p:sp>
      <p:sp>
        <p:nvSpPr>
          <p:cNvPr id="29" name="Rectangle 28">
            <a:extLst>
              <a:ext uri="{FF2B5EF4-FFF2-40B4-BE49-F238E27FC236}">
                <a16:creationId xmlns:a16="http://schemas.microsoft.com/office/drawing/2014/main" id="{2A5B1304-E827-40F5-BB6B-FDE2379457F0}"/>
              </a:ext>
            </a:extLst>
          </p:cNvPr>
          <p:cNvSpPr/>
          <p:nvPr/>
        </p:nvSpPr>
        <p:spPr>
          <a:xfrm>
            <a:off x="4806764" y="1119317"/>
            <a:ext cx="182880" cy="182880"/>
          </a:xfrm>
          <a:prstGeom prst="rect">
            <a:avLst/>
          </a:prstGeom>
          <a:solidFill>
            <a:schemeClr val="tx1"/>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r>
              <a:rPr lang="en-US" sz="1050" b="1" kern="0">
                <a:solidFill>
                  <a:srgbClr val="FFFFFF"/>
                </a:solidFill>
                <a:latin typeface="Calibri" panose="020F0502020204030204"/>
                <a:sym typeface="Arial"/>
              </a:rPr>
              <a:t>3</a:t>
            </a:r>
          </a:p>
        </p:txBody>
      </p:sp>
      <p:sp>
        <p:nvSpPr>
          <p:cNvPr id="30" name="Rectangle 29">
            <a:extLst>
              <a:ext uri="{FF2B5EF4-FFF2-40B4-BE49-F238E27FC236}">
                <a16:creationId xmlns:a16="http://schemas.microsoft.com/office/drawing/2014/main" id="{352735CE-5ADA-4BCD-A06D-72F3CC7BF987}"/>
              </a:ext>
            </a:extLst>
          </p:cNvPr>
          <p:cNvSpPr/>
          <p:nvPr/>
        </p:nvSpPr>
        <p:spPr>
          <a:xfrm>
            <a:off x="7092905" y="1119317"/>
            <a:ext cx="182880" cy="182880"/>
          </a:xfrm>
          <a:prstGeom prst="rect">
            <a:avLst/>
          </a:prstGeom>
          <a:solidFill>
            <a:schemeClr val="tx1"/>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r>
              <a:rPr lang="en-US" sz="1050" b="1" kern="0">
                <a:solidFill>
                  <a:srgbClr val="FFFFFF"/>
                </a:solidFill>
                <a:latin typeface="Calibri" panose="020F0502020204030204"/>
                <a:sym typeface="Arial"/>
              </a:rPr>
              <a:t>4</a:t>
            </a:r>
          </a:p>
        </p:txBody>
      </p:sp>
      <p:sp>
        <p:nvSpPr>
          <p:cNvPr id="31" name="Rectangle 30">
            <a:extLst>
              <a:ext uri="{FF2B5EF4-FFF2-40B4-BE49-F238E27FC236}">
                <a16:creationId xmlns:a16="http://schemas.microsoft.com/office/drawing/2014/main" id="{A2EF5260-3D59-40D2-994E-3137970A15CD}"/>
              </a:ext>
            </a:extLst>
          </p:cNvPr>
          <p:cNvSpPr/>
          <p:nvPr/>
        </p:nvSpPr>
        <p:spPr>
          <a:xfrm>
            <a:off x="249727" y="2748992"/>
            <a:ext cx="182880" cy="182880"/>
          </a:xfrm>
          <a:prstGeom prst="rect">
            <a:avLst/>
          </a:prstGeom>
          <a:solidFill>
            <a:schemeClr val="tx1"/>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r>
              <a:rPr lang="en-US" sz="1050" b="1" kern="0">
                <a:solidFill>
                  <a:srgbClr val="FFFFFF"/>
                </a:solidFill>
                <a:latin typeface="Calibri" panose="020F0502020204030204"/>
                <a:sym typeface="Arial"/>
              </a:rPr>
              <a:t>5</a:t>
            </a:r>
          </a:p>
        </p:txBody>
      </p:sp>
      <p:sp>
        <p:nvSpPr>
          <p:cNvPr id="32" name="Rectangle 31">
            <a:extLst>
              <a:ext uri="{FF2B5EF4-FFF2-40B4-BE49-F238E27FC236}">
                <a16:creationId xmlns:a16="http://schemas.microsoft.com/office/drawing/2014/main" id="{21C2308A-6AF9-4198-899B-5E4F6D0055F9}"/>
              </a:ext>
            </a:extLst>
          </p:cNvPr>
          <p:cNvSpPr/>
          <p:nvPr/>
        </p:nvSpPr>
        <p:spPr>
          <a:xfrm>
            <a:off x="2525239" y="2748992"/>
            <a:ext cx="182880" cy="182880"/>
          </a:xfrm>
          <a:prstGeom prst="rect">
            <a:avLst/>
          </a:prstGeom>
          <a:solidFill>
            <a:schemeClr val="tx1"/>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r>
              <a:rPr lang="en-US" sz="1050" b="1" kern="0">
                <a:solidFill>
                  <a:srgbClr val="FFFFFF"/>
                </a:solidFill>
                <a:latin typeface="Calibri" panose="020F0502020204030204"/>
                <a:sym typeface="Arial"/>
              </a:rPr>
              <a:t>6</a:t>
            </a:r>
          </a:p>
        </p:txBody>
      </p:sp>
      <p:sp>
        <p:nvSpPr>
          <p:cNvPr id="33" name="Rectangle 32">
            <a:extLst>
              <a:ext uri="{FF2B5EF4-FFF2-40B4-BE49-F238E27FC236}">
                <a16:creationId xmlns:a16="http://schemas.microsoft.com/office/drawing/2014/main" id="{6AE9B408-1508-4A17-848D-D4F26B9A9638}"/>
              </a:ext>
            </a:extLst>
          </p:cNvPr>
          <p:cNvSpPr/>
          <p:nvPr/>
        </p:nvSpPr>
        <p:spPr>
          <a:xfrm>
            <a:off x="4806764" y="2748992"/>
            <a:ext cx="182880" cy="182880"/>
          </a:xfrm>
          <a:prstGeom prst="rect">
            <a:avLst/>
          </a:prstGeom>
          <a:solidFill>
            <a:schemeClr val="tx1"/>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r>
              <a:rPr lang="en-US" sz="1050" b="1" kern="0">
                <a:solidFill>
                  <a:srgbClr val="FFFFFF"/>
                </a:solidFill>
                <a:latin typeface="Calibri" panose="020F0502020204030204"/>
                <a:sym typeface="Arial"/>
              </a:rPr>
              <a:t>7</a:t>
            </a:r>
          </a:p>
        </p:txBody>
      </p:sp>
      <p:sp>
        <p:nvSpPr>
          <p:cNvPr id="34" name="Rectangle 33">
            <a:extLst>
              <a:ext uri="{FF2B5EF4-FFF2-40B4-BE49-F238E27FC236}">
                <a16:creationId xmlns:a16="http://schemas.microsoft.com/office/drawing/2014/main" id="{71FD16D0-D00C-4610-BCFA-470FA9DBABB5}"/>
              </a:ext>
            </a:extLst>
          </p:cNvPr>
          <p:cNvSpPr/>
          <p:nvPr/>
        </p:nvSpPr>
        <p:spPr>
          <a:xfrm>
            <a:off x="7092905" y="2748992"/>
            <a:ext cx="182880" cy="182880"/>
          </a:xfrm>
          <a:prstGeom prst="rect">
            <a:avLst/>
          </a:prstGeom>
          <a:solidFill>
            <a:schemeClr val="tx1"/>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defRPr/>
            </a:pPr>
            <a:r>
              <a:rPr lang="en-US" sz="1050" b="1" kern="0">
                <a:solidFill>
                  <a:srgbClr val="FFFFFF"/>
                </a:solidFill>
                <a:latin typeface="Calibri" panose="020F0502020204030204"/>
                <a:sym typeface="Arial"/>
              </a:rPr>
              <a:t>8</a:t>
            </a:r>
          </a:p>
        </p:txBody>
      </p:sp>
    </p:spTree>
    <p:extLst>
      <p:ext uri="{BB962C8B-B14F-4D97-AF65-F5344CB8AC3E}">
        <p14:creationId xmlns:p14="http://schemas.microsoft.com/office/powerpoint/2010/main" val="3029453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vert="horz" wrap="square" lIns="70941" tIns="35471" rIns="70941" bIns="35471" numCol="1" rtlCol="0" anchor="b" anchorCtr="0" compatLnSpc="1">
            <a:prstTxWarp prst="textNoShape">
              <a:avLst/>
            </a:prstTxWarp>
            <a:noAutofit/>
          </a:bodyPr>
          <a:lstStyle/>
          <a:p>
            <a:r>
              <a:rPr lang="en-GB" dirty="0" err="1"/>
              <a:t>Considérations</a:t>
            </a:r>
            <a:r>
              <a:rPr lang="en-GB" dirty="0"/>
              <a:t> et </a:t>
            </a:r>
            <a:r>
              <a:rPr lang="en-GB" dirty="0" err="1"/>
              <a:t>recommandations</a:t>
            </a:r>
            <a:endParaRPr lang="en-GB" dirty="0"/>
          </a:p>
        </p:txBody>
      </p:sp>
      <p:sp>
        <p:nvSpPr>
          <p:cNvPr id="3" name="Content Placeholder 2"/>
          <p:cNvSpPr>
            <a:spLocks noGrp="1"/>
          </p:cNvSpPr>
          <p:nvPr>
            <p:ph sz="half" idx="1"/>
          </p:nvPr>
        </p:nvSpPr>
        <p:spPr>
          <a:xfrm>
            <a:off x="304800" y="1035612"/>
            <a:ext cx="5105400" cy="3458876"/>
          </a:xfrm>
        </p:spPr>
        <p:txBody>
          <a:bodyPr>
            <a:noAutofit/>
          </a:bodyPr>
          <a:lstStyle/>
          <a:p>
            <a:pPr>
              <a:lnSpc>
                <a:spcPct val="120000"/>
              </a:lnSpc>
              <a:spcBef>
                <a:spcPts val="0"/>
              </a:spcBef>
              <a:buSzPct val="130000"/>
              <a:buFont typeface="Arial" panose="020B0604020202020204" pitchFamily="34" charset="0"/>
              <a:buChar char="•"/>
              <a:defRPr/>
            </a:pPr>
            <a:r>
              <a:rPr lang="fr-FR" sz="1500" dirty="0"/>
              <a:t>Les registres électroniques (numériques) de vaccination peuvent être très utiles pour gérer le programme de vaccination, mais ne remplacent pas un programme de vaccination solide</a:t>
            </a:r>
          </a:p>
          <a:p>
            <a:pPr>
              <a:lnSpc>
                <a:spcPct val="120000"/>
              </a:lnSpc>
              <a:spcBef>
                <a:spcPts val="0"/>
              </a:spcBef>
              <a:buSzPct val="130000"/>
              <a:buFont typeface="Arial" panose="020B0604020202020204" pitchFamily="34" charset="0"/>
              <a:buChar char="•"/>
              <a:defRPr/>
            </a:pPr>
            <a:r>
              <a:rPr lang="fr-FR" sz="1500" dirty="0"/>
              <a:t>Pour réussir, ils doivent répondre aux besoins des utilisateurs, notamment ceux qui saisissent les données</a:t>
            </a:r>
          </a:p>
          <a:p>
            <a:pPr>
              <a:lnSpc>
                <a:spcPct val="120000"/>
              </a:lnSpc>
              <a:spcBef>
                <a:spcPts val="0"/>
              </a:spcBef>
              <a:buSzPct val="130000"/>
              <a:buFont typeface="Arial" panose="020B0604020202020204" pitchFamily="34" charset="0"/>
              <a:buChar char="•"/>
              <a:defRPr/>
            </a:pPr>
            <a:r>
              <a:rPr lang="fr-FR" sz="1500" dirty="0"/>
              <a:t>Ils prennent beaucoup de temps à mettre en œuvre et sont « murs »</a:t>
            </a:r>
          </a:p>
          <a:p>
            <a:pPr>
              <a:lnSpc>
                <a:spcPct val="120000"/>
              </a:lnSpc>
              <a:spcBef>
                <a:spcPts val="0"/>
              </a:spcBef>
              <a:buSzPct val="130000"/>
              <a:buFont typeface="Arial" panose="020B0604020202020204" pitchFamily="34" charset="0"/>
              <a:buChar char="•"/>
              <a:defRPr/>
            </a:pPr>
            <a:r>
              <a:rPr lang="fr-FR" sz="1500" dirty="0"/>
              <a:t>Ils nécessitent une maintenance et un soutien technique</a:t>
            </a:r>
          </a:p>
          <a:p>
            <a:pPr>
              <a:lnSpc>
                <a:spcPct val="120000"/>
              </a:lnSpc>
              <a:spcBef>
                <a:spcPts val="0"/>
              </a:spcBef>
              <a:buSzPct val="130000"/>
              <a:buFont typeface="Arial" panose="020B0604020202020204" pitchFamily="34" charset="0"/>
              <a:buChar char="•"/>
              <a:defRPr/>
            </a:pPr>
            <a:r>
              <a:rPr lang="fr-FR" sz="1500" dirty="0" err="1"/>
              <a:t>REVs</a:t>
            </a:r>
            <a:r>
              <a:rPr lang="fr-FR" sz="1500" dirty="0"/>
              <a:t> peuvent être utiles pour certaines juridictions, même s'il n'est pas possible de le mettre en œuvre à l'échelle nationale</a:t>
            </a:r>
          </a:p>
          <a:p>
            <a:pPr>
              <a:lnSpc>
                <a:spcPct val="120000"/>
              </a:lnSpc>
              <a:spcBef>
                <a:spcPts val="0"/>
              </a:spcBef>
              <a:buSzPct val="130000"/>
              <a:buFont typeface="Arial" panose="020B0604020202020204" pitchFamily="34" charset="0"/>
              <a:buChar char="•"/>
              <a:defRPr/>
            </a:pPr>
            <a:endParaRPr lang="fr-FR" sz="1500" dirty="0"/>
          </a:p>
          <a:p>
            <a:pPr marL="0" indent="0">
              <a:lnSpc>
                <a:spcPct val="120000"/>
              </a:lnSpc>
              <a:spcBef>
                <a:spcPts val="0"/>
              </a:spcBef>
              <a:buNone/>
              <a:defRPr/>
            </a:pPr>
            <a:endParaRPr lang="en-GB" sz="1500" dirty="0">
              <a:latin typeface="Calibri" panose="020F0502020204030204" pitchFamily="34" charset="0"/>
            </a:endParaRPr>
          </a:p>
          <a:p>
            <a:pPr>
              <a:lnSpc>
                <a:spcPct val="120000"/>
              </a:lnSpc>
              <a:spcBef>
                <a:spcPts val="0"/>
              </a:spcBef>
              <a:defRPr/>
            </a:pPr>
            <a:endParaRPr lang="en-GB" sz="1500" dirty="0">
              <a:latin typeface="Calibri" panose="020F0502020204030204" pitchFamily="34" charset="0"/>
            </a:endParaRPr>
          </a:p>
          <a:p>
            <a:pPr>
              <a:spcBef>
                <a:spcPts val="0"/>
              </a:spcBef>
              <a:defRPr/>
            </a:pPr>
            <a:endParaRPr lang="en-GB" sz="1500" dirty="0">
              <a:latin typeface="Calibri" panose="020F0502020204030204" pitchFamily="34" charset="0"/>
            </a:endParaRPr>
          </a:p>
        </p:txBody>
      </p:sp>
      <p:sp>
        <p:nvSpPr>
          <p:cNvPr id="2" name="Content Placeholder 1">
            <a:extLst>
              <a:ext uri="{FF2B5EF4-FFF2-40B4-BE49-F238E27FC236}">
                <a16:creationId xmlns:a16="http://schemas.microsoft.com/office/drawing/2014/main" id="{8520F861-5BE4-4A40-8938-0C79B6173275}"/>
              </a:ext>
            </a:extLst>
          </p:cNvPr>
          <p:cNvSpPr>
            <a:spLocks noGrp="1"/>
          </p:cNvSpPr>
          <p:nvPr>
            <p:ph sz="half" idx="2"/>
          </p:nvPr>
        </p:nvSpPr>
        <p:spPr>
          <a:xfrm>
            <a:off x="5638800" y="1035612"/>
            <a:ext cx="3200400" cy="3458876"/>
          </a:xfrm>
        </p:spPr>
        <p:txBody>
          <a:bodyPr/>
          <a:lstStyle/>
          <a:p>
            <a:pPr marL="0" marR="0" lvl="0" indent="0" algn="l" defTabSz="708815" rtl="0" eaLnBrk="1" fontAlgn="base" latinLnBrk="0" hangingPunct="1">
              <a:lnSpc>
                <a:spcPct val="120000"/>
              </a:lnSpc>
              <a:spcBef>
                <a:spcPts val="0"/>
              </a:spcBef>
              <a:spcAft>
                <a:spcPct val="0"/>
              </a:spcAft>
              <a:buClr>
                <a:srgbClr val="1E7FB8"/>
              </a:buClr>
              <a:buSzPct val="130000"/>
              <a:buNone/>
              <a:tabLst/>
              <a:defRPr/>
            </a:pPr>
            <a:r>
              <a:rPr lang="fr-FR" sz="1650" dirty="0">
                <a:latin typeface="Arial"/>
                <a:cs typeface="Arial"/>
              </a:rPr>
              <a:t>R</a:t>
            </a:r>
            <a:r>
              <a:rPr kumimoji="0" lang="fr-FR" sz="1650" b="0" i="0" u="none" strike="noStrike" kern="0" cap="none" spc="0" normalizeH="0" baseline="0" noProof="0" dirty="0" err="1">
                <a:ln>
                  <a:noFill/>
                </a:ln>
                <a:solidFill>
                  <a:srgbClr val="000066"/>
                </a:solidFill>
                <a:effectLst/>
                <a:uLnTx/>
                <a:uFillTx/>
                <a:latin typeface="Arial"/>
                <a:ea typeface="+mn-ea"/>
                <a:cs typeface="Arial"/>
              </a:rPr>
              <a:t>ecommandations</a:t>
            </a:r>
            <a:endParaRPr kumimoji="0" lang="fr-FR" sz="1650" b="0" i="0" u="none" strike="noStrike" kern="0" cap="none" spc="0" normalizeH="0" baseline="0" noProof="0" dirty="0">
              <a:ln>
                <a:noFill/>
              </a:ln>
              <a:solidFill>
                <a:srgbClr val="000066"/>
              </a:solidFill>
              <a:effectLst/>
              <a:uLnTx/>
              <a:uFillTx/>
              <a:latin typeface="Arial"/>
              <a:ea typeface="+mn-ea"/>
              <a:cs typeface="Arial"/>
            </a:endParaRPr>
          </a:p>
          <a:p>
            <a:pPr marL="342900" marR="0" lvl="0" indent="-342900" algn="l" defTabSz="708815" rtl="0" eaLnBrk="1" fontAlgn="base" latinLnBrk="0" hangingPunct="1">
              <a:lnSpc>
                <a:spcPct val="120000"/>
              </a:lnSpc>
              <a:spcBef>
                <a:spcPts val="0"/>
              </a:spcBef>
              <a:spcAft>
                <a:spcPct val="0"/>
              </a:spcAft>
              <a:buClr>
                <a:srgbClr val="1E7FB8"/>
              </a:buClr>
              <a:buSzPct val="130000"/>
              <a:buFont typeface="+mj-lt"/>
              <a:buAutoNum type="arabicPeriod"/>
              <a:tabLst/>
              <a:defRPr/>
            </a:pPr>
            <a:r>
              <a:rPr kumimoji="0" lang="fr-FR" sz="1650" b="0" i="0" u="none" strike="noStrike" kern="0" cap="none" spc="0" normalizeH="0" baseline="0" noProof="0" dirty="0">
                <a:ln>
                  <a:noFill/>
                </a:ln>
                <a:solidFill>
                  <a:srgbClr val="000066"/>
                </a:solidFill>
                <a:effectLst/>
                <a:uLnTx/>
                <a:uFillTx/>
                <a:latin typeface="Arial"/>
                <a:ea typeface="+mn-ea"/>
                <a:cs typeface="Arial"/>
              </a:rPr>
              <a:t>Envisagez de mettre en œuvre une évaluation de l'état de préparation au REV pour élaborer une feuille de route</a:t>
            </a:r>
          </a:p>
          <a:p>
            <a:pPr marL="342900" marR="0" lvl="0" indent="-342900" algn="l" defTabSz="708815" rtl="0" eaLnBrk="1" fontAlgn="base" latinLnBrk="0" hangingPunct="1">
              <a:lnSpc>
                <a:spcPct val="120000"/>
              </a:lnSpc>
              <a:spcBef>
                <a:spcPts val="0"/>
              </a:spcBef>
              <a:spcAft>
                <a:spcPct val="0"/>
              </a:spcAft>
              <a:buClr>
                <a:srgbClr val="1E7FB8"/>
              </a:buClr>
              <a:buSzPct val="130000"/>
              <a:buFont typeface="+mj-lt"/>
              <a:buAutoNum type="arabicPeriod"/>
              <a:tabLst/>
              <a:defRPr/>
            </a:pPr>
            <a:r>
              <a:rPr kumimoji="0" lang="fr-FR" sz="1650" b="0" i="0" u="none" strike="noStrike" kern="0" cap="none" spc="0" normalizeH="0" baseline="0" noProof="0" dirty="0">
                <a:ln>
                  <a:noFill/>
                </a:ln>
                <a:solidFill>
                  <a:srgbClr val="000066"/>
                </a:solidFill>
                <a:effectLst/>
                <a:uLnTx/>
                <a:uFillTx/>
                <a:latin typeface="Arial"/>
                <a:ea typeface="+mn-ea"/>
                <a:cs typeface="Arial"/>
              </a:rPr>
              <a:t>Profitez des directives et guides existantes (CRIISTA, PAHO, SMART)</a:t>
            </a:r>
          </a:p>
          <a:p>
            <a:pPr marL="342900" marR="0" lvl="0" indent="-342900" algn="l" defTabSz="708815" rtl="0" eaLnBrk="1" fontAlgn="base" latinLnBrk="0" hangingPunct="1">
              <a:lnSpc>
                <a:spcPct val="120000"/>
              </a:lnSpc>
              <a:spcBef>
                <a:spcPts val="0"/>
              </a:spcBef>
              <a:spcAft>
                <a:spcPct val="0"/>
              </a:spcAft>
              <a:buClr>
                <a:srgbClr val="1E7FB8"/>
              </a:buClr>
              <a:buSzPct val="130000"/>
              <a:buFont typeface="+mj-lt"/>
              <a:buAutoNum type="arabicPeriod"/>
              <a:tabLst/>
              <a:defRPr/>
            </a:pPr>
            <a:r>
              <a:rPr kumimoji="0" lang="fr-FR" sz="1650" b="0" i="0" u="none" strike="noStrike" kern="0" cap="none" spc="0" normalizeH="0" baseline="0" noProof="0" dirty="0">
                <a:ln>
                  <a:noFill/>
                </a:ln>
                <a:solidFill>
                  <a:srgbClr val="000066"/>
                </a:solidFill>
                <a:effectLst/>
                <a:uLnTx/>
                <a:uFillTx/>
                <a:latin typeface="Arial"/>
                <a:ea typeface="+mn-ea"/>
                <a:cs typeface="Arial"/>
              </a:rPr>
              <a:t>Profitez des leçons apprises par d'autres pays et régions</a:t>
            </a:r>
          </a:p>
          <a:p>
            <a:endParaRPr lang="en-US" dirty="0"/>
          </a:p>
        </p:txBody>
      </p:sp>
    </p:spTree>
    <p:extLst>
      <p:ext uri="{BB962C8B-B14F-4D97-AF65-F5344CB8AC3E}">
        <p14:creationId xmlns:p14="http://schemas.microsoft.com/office/powerpoint/2010/main" val="3359062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Registres électroniques (numériques) de Vaccination</a:t>
            </a:r>
            <a:endParaRPr lang="en-US" dirty="0"/>
          </a:p>
        </p:txBody>
      </p:sp>
      <p:grpSp>
        <p:nvGrpSpPr>
          <p:cNvPr id="10" name="Group 9">
            <a:extLst>
              <a:ext uri="{FF2B5EF4-FFF2-40B4-BE49-F238E27FC236}">
                <a16:creationId xmlns:a16="http://schemas.microsoft.com/office/drawing/2014/main" id="{2BF2EE2E-C0FC-4266-91C2-C5534CCE6212}"/>
              </a:ext>
            </a:extLst>
          </p:cNvPr>
          <p:cNvGrpSpPr/>
          <p:nvPr/>
        </p:nvGrpSpPr>
        <p:grpSpPr>
          <a:xfrm>
            <a:off x="381000" y="2544485"/>
            <a:ext cx="4422125" cy="2392317"/>
            <a:chOff x="1781697" y="657878"/>
            <a:chExt cx="10325381" cy="5585909"/>
          </a:xfrm>
        </p:grpSpPr>
        <p:pic>
          <p:nvPicPr>
            <p:cNvPr id="11" name="Picture 3">
              <a:extLst>
                <a:ext uri="{FF2B5EF4-FFF2-40B4-BE49-F238E27FC236}">
                  <a16:creationId xmlns:a16="http://schemas.microsoft.com/office/drawing/2014/main" id="{794A0839-175B-4FA7-AA8B-59760F5F2A8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81697" y="657878"/>
              <a:ext cx="10325381" cy="5585909"/>
            </a:xfrm>
            <a:prstGeom prst="rect">
              <a:avLst/>
            </a:prstGeom>
            <a:noFill/>
            <a:ln w="9525">
              <a:noFill/>
              <a:miter lim="800000"/>
              <a:headEnd/>
              <a:tailEnd/>
            </a:ln>
          </p:spPr>
        </p:pic>
        <p:sp>
          <p:nvSpPr>
            <p:cNvPr id="12" name="CaixaDeTexto 7">
              <a:extLst>
                <a:ext uri="{FF2B5EF4-FFF2-40B4-BE49-F238E27FC236}">
                  <a16:creationId xmlns:a16="http://schemas.microsoft.com/office/drawing/2014/main" id="{6C1EA884-7E87-4CE6-AC13-778CC5EA1BBD}"/>
                </a:ext>
              </a:extLst>
            </p:cNvPr>
            <p:cNvSpPr txBox="1"/>
            <p:nvPr/>
          </p:nvSpPr>
          <p:spPr>
            <a:xfrm>
              <a:off x="2345100" y="2543626"/>
              <a:ext cx="8944492" cy="488144"/>
            </a:xfrm>
            <a:prstGeom prst="rect">
              <a:avLst/>
            </a:prstGeom>
            <a:noFill/>
          </p:spPr>
          <p:txBody>
            <a:bodyPr wrap="square" lIns="70941" tIns="35471" rIns="70941" bIns="35471" rtlCol="0">
              <a:spAutoFit/>
            </a:bodyPr>
            <a:lstStyle/>
            <a:p>
              <a:pPr defTabSz="621975" rtl="1" fontAlgn="base">
                <a:spcBef>
                  <a:spcPct val="0"/>
                </a:spcBef>
                <a:spcAft>
                  <a:spcPct val="0"/>
                </a:spcAft>
              </a:pPr>
              <a:r>
                <a:rPr lang="pt-BR" sz="952" b="1" dirty="0">
                  <a:solidFill>
                    <a:srgbClr val="800000"/>
                  </a:solidFill>
                  <a:latin typeface="Arial" charset="0"/>
                  <a:cs typeface="Arial" charset="0"/>
                </a:rPr>
                <a:t>Which vaccine?    Vax strategy?   Population?    What period? </a:t>
              </a:r>
            </a:p>
          </p:txBody>
        </p:sp>
      </p:grpSp>
      <p:sp>
        <p:nvSpPr>
          <p:cNvPr id="13" name="TextBox 12">
            <a:extLst>
              <a:ext uri="{FF2B5EF4-FFF2-40B4-BE49-F238E27FC236}">
                <a16:creationId xmlns:a16="http://schemas.microsoft.com/office/drawing/2014/main" id="{D543856D-EBA6-46A4-A989-886BBC4809E7}"/>
              </a:ext>
            </a:extLst>
          </p:cNvPr>
          <p:cNvSpPr txBox="1"/>
          <p:nvPr/>
        </p:nvSpPr>
        <p:spPr>
          <a:xfrm>
            <a:off x="211852" y="895350"/>
            <a:ext cx="8170147" cy="1628010"/>
          </a:xfrm>
          <a:prstGeom prst="rect">
            <a:avLst/>
          </a:prstGeom>
          <a:noFill/>
        </p:spPr>
        <p:txBody>
          <a:bodyPr wrap="square" rtlCol="0">
            <a:spAutoFit/>
          </a:bodyPr>
          <a:lstStyle/>
          <a:p>
            <a:pPr defTabSz="708815" fontAlgn="base">
              <a:spcBef>
                <a:spcPts val="300"/>
              </a:spcBef>
              <a:spcAft>
                <a:spcPct val="0"/>
              </a:spcAft>
              <a:buClr>
                <a:srgbClr val="1E7FB8"/>
              </a:buClr>
            </a:pPr>
            <a:r>
              <a:rPr lang="en-US" sz="1905" dirty="0">
                <a:solidFill>
                  <a:srgbClr val="000066"/>
                </a:solidFill>
                <a:latin typeface="Arial"/>
                <a:cs typeface="Arial"/>
              </a:rPr>
              <a:t>1. </a:t>
            </a:r>
            <a:r>
              <a:rPr lang="fr-FR" sz="1905" dirty="0">
                <a:solidFill>
                  <a:srgbClr val="000066"/>
                </a:solidFill>
                <a:latin typeface="Arial"/>
                <a:cs typeface="Arial"/>
              </a:rPr>
              <a:t>Données sur la </a:t>
            </a:r>
            <a:r>
              <a:rPr lang="fr-FR" sz="1905" b="1" dirty="0">
                <a:solidFill>
                  <a:srgbClr val="000066"/>
                </a:solidFill>
                <a:latin typeface="Arial"/>
                <a:cs typeface="Arial"/>
              </a:rPr>
              <a:t>personne vaccinée </a:t>
            </a:r>
            <a:r>
              <a:rPr lang="fr-FR" sz="1905" dirty="0">
                <a:solidFill>
                  <a:srgbClr val="000066"/>
                </a:solidFill>
                <a:latin typeface="Arial"/>
                <a:cs typeface="Arial"/>
              </a:rPr>
              <a:t>– </a:t>
            </a:r>
            <a:r>
              <a:rPr lang="fr-FR" sz="1905" b="1" dirty="0">
                <a:solidFill>
                  <a:srgbClr val="000066"/>
                </a:solidFill>
                <a:latin typeface="Arial"/>
                <a:cs typeface="Arial"/>
              </a:rPr>
              <a:t>L’IDENTIFICATION UNIQUE est cruciale</a:t>
            </a:r>
            <a:endParaRPr lang="en-US" sz="1905" b="1" dirty="0">
              <a:solidFill>
                <a:srgbClr val="000066"/>
              </a:solidFill>
              <a:latin typeface="Arial"/>
              <a:cs typeface="Arial"/>
            </a:endParaRPr>
          </a:p>
          <a:p>
            <a:pPr marL="118914" indent="-265400" algn="r" defTabSz="708815" fontAlgn="base">
              <a:spcBef>
                <a:spcPts val="300"/>
              </a:spcBef>
              <a:spcAft>
                <a:spcPct val="0"/>
              </a:spcAft>
              <a:buClr>
                <a:srgbClr val="1E7FB8"/>
              </a:buClr>
              <a:buFont typeface="Wingdings" pitchFamily="2" charset="2"/>
              <a:buChar char="l"/>
            </a:pPr>
            <a:r>
              <a:rPr lang="fr-FR" sz="1632" dirty="0">
                <a:solidFill>
                  <a:srgbClr val="000066"/>
                </a:solidFill>
                <a:latin typeface="Arial"/>
                <a:cs typeface="Arial"/>
              </a:rPr>
              <a:t>Identification de la personne, coordonnées/localisation, autres caractéristiques</a:t>
            </a:r>
            <a:endParaRPr lang="en-US" sz="1632" dirty="0">
              <a:solidFill>
                <a:srgbClr val="000066"/>
              </a:solidFill>
              <a:latin typeface="Arial"/>
              <a:cs typeface="Arial"/>
            </a:endParaRPr>
          </a:p>
          <a:p>
            <a:pPr defTabSz="708815" fontAlgn="base">
              <a:spcBef>
                <a:spcPts val="300"/>
              </a:spcBef>
              <a:spcAft>
                <a:spcPct val="0"/>
              </a:spcAft>
              <a:buClr>
                <a:srgbClr val="1E7FB8"/>
              </a:buClr>
            </a:pPr>
            <a:r>
              <a:rPr lang="en-US" sz="1905" dirty="0">
                <a:solidFill>
                  <a:srgbClr val="000066"/>
                </a:solidFill>
                <a:latin typeface="Arial"/>
                <a:cs typeface="Arial"/>
              </a:rPr>
              <a:t>2. </a:t>
            </a:r>
            <a:r>
              <a:rPr lang="en-US" sz="1905" dirty="0" err="1">
                <a:solidFill>
                  <a:srgbClr val="000066"/>
                </a:solidFill>
                <a:latin typeface="Arial"/>
                <a:cs typeface="Arial"/>
              </a:rPr>
              <a:t>Données</a:t>
            </a:r>
            <a:r>
              <a:rPr lang="en-US" sz="1905" dirty="0">
                <a:solidFill>
                  <a:srgbClr val="000066"/>
                </a:solidFill>
                <a:latin typeface="Arial"/>
                <a:cs typeface="Arial"/>
              </a:rPr>
              <a:t> sur </a:t>
            </a:r>
            <a:r>
              <a:rPr lang="en-US" sz="1905" b="1" dirty="0" err="1">
                <a:solidFill>
                  <a:srgbClr val="000066"/>
                </a:solidFill>
                <a:latin typeface="Arial"/>
                <a:cs typeface="Arial"/>
              </a:rPr>
              <a:t>chaque</a:t>
            </a:r>
            <a:r>
              <a:rPr lang="en-US" sz="1905" b="1" dirty="0">
                <a:solidFill>
                  <a:srgbClr val="000066"/>
                </a:solidFill>
                <a:latin typeface="Arial"/>
                <a:cs typeface="Arial"/>
              </a:rPr>
              <a:t> vaccination </a:t>
            </a:r>
            <a:r>
              <a:rPr lang="en-US" sz="1905" dirty="0">
                <a:solidFill>
                  <a:srgbClr val="000066"/>
                </a:solidFill>
                <a:latin typeface="Arial"/>
                <a:cs typeface="Arial"/>
              </a:rPr>
              <a:t>: </a:t>
            </a:r>
          </a:p>
          <a:p>
            <a:pPr marL="1033314" lvl="2" indent="-265400" defTabSz="708815" fontAlgn="base">
              <a:spcBef>
                <a:spcPts val="300"/>
              </a:spcBef>
              <a:spcAft>
                <a:spcPct val="0"/>
              </a:spcAft>
              <a:buClr>
                <a:srgbClr val="1E7FB8"/>
              </a:buClr>
              <a:buFont typeface="Wingdings" pitchFamily="2" charset="2"/>
              <a:buChar char="l"/>
            </a:pPr>
            <a:r>
              <a:rPr lang="fr-FR" sz="1632" dirty="0">
                <a:solidFill>
                  <a:srgbClr val="000066"/>
                </a:solidFill>
                <a:latin typeface="Arial"/>
                <a:cs typeface="Arial"/>
              </a:rPr>
              <a:t>Vaccin, numéro de lot, vaccinateur</a:t>
            </a:r>
            <a:r>
              <a:rPr lang="en-US" sz="1632" dirty="0">
                <a:solidFill>
                  <a:srgbClr val="000066"/>
                </a:solidFill>
              </a:rPr>
              <a:t>, site de la vaccination (FOSA), date </a:t>
            </a:r>
            <a:endParaRPr lang="en-US" sz="1632" dirty="0">
              <a:solidFill>
                <a:srgbClr val="000066"/>
              </a:solidFill>
              <a:latin typeface="Arial"/>
              <a:cs typeface="Arial"/>
            </a:endParaRPr>
          </a:p>
        </p:txBody>
      </p:sp>
      <p:pic>
        <p:nvPicPr>
          <p:cNvPr id="8" name="Picture 3">
            <a:extLst>
              <a:ext uri="{FF2B5EF4-FFF2-40B4-BE49-F238E27FC236}">
                <a16:creationId xmlns:a16="http://schemas.microsoft.com/office/drawing/2014/main" id="{ACE4D46A-93E8-47D8-9040-1526D41BD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512502"/>
            <a:ext cx="2321158" cy="2800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ACD5718C-0A36-4595-B7DB-B80490E6F1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190" t="6998" r="22043" b="7851"/>
          <a:stretch/>
        </p:blipFill>
        <p:spPr>
          <a:xfrm>
            <a:off x="7070430" y="2876550"/>
            <a:ext cx="2127362" cy="2127362"/>
          </a:xfrm>
          <a:prstGeom prst="ellipse">
            <a:avLst/>
          </a:prstGeom>
        </p:spPr>
      </p:pic>
    </p:spTree>
    <p:extLst>
      <p:ext uri="{BB962C8B-B14F-4D97-AF65-F5344CB8AC3E}">
        <p14:creationId xmlns:p14="http://schemas.microsoft.com/office/powerpoint/2010/main" val="1509234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lowchart: Document 8"/>
          <p:cNvSpPr>
            <a:spLocks noChangeArrowheads="1"/>
          </p:cNvSpPr>
          <p:nvPr/>
        </p:nvSpPr>
        <p:spPr bwMode="auto">
          <a:xfrm>
            <a:off x="1658748" y="4022492"/>
            <a:ext cx="264441" cy="237392"/>
          </a:xfrm>
          <a:prstGeom prst="flowChartDocument">
            <a:avLst/>
          </a:prstGeom>
          <a:solidFill>
            <a:schemeClr val="bg2"/>
          </a:solidFill>
          <a:ln w="38100" algn="ctr">
            <a:solidFill>
              <a:schemeClr val="bg2"/>
            </a:solidFill>
            <a:round/>
            <a:headEnd type="triangle" w="med" len="med"/>
            <a:tailEnd type="triangle" w="med" len="med"/>
          </a:ln>
        </p:spPr>
        <p:txBody>
          <a:bodyPr lIns="70941" tIns="35471" rIns="70941" bIns="35471"/>
          <a:lstStyle/>
          <a:p>
            <a:pPr defTabSz="621975" rtl="1" fontAlgn="base">
              <a:spcBef>
                <a:spcPct val="0"/>
              </a:spcBef>
              <a:spcAft>
                <a:spcPct val="0"/>
              </a:spcAft>
              <a:defRPr/>
            </a:pPr>
            <a:endParaRPr lang="en-US" sz="2653" b="1">
              <a:solidFill>
                <a:srgbClr val="000066"/>
              </a:solidFill>
              <a:latin typeface="Arial" charset="0"/>
              <a:cs typeface="Arial" charset="0"/>
            </a:endParaRPr>
          </a:p>
        </p:txBody>
      </p:sp>
      <p:grpSp>
        <p:nvGrpSpPr>
          <p:cNvPr id="30" name="Group 13"/>
          <p:cNvGrpSpPr>
            <a:grpSpLocks/>
          </p:cNvGrpSpPr>
          <p:nvPr/>
        </p:nvGrpSpPr>
        <p:grpSpPr bwMode="auto">
          <a:xfrm>
            <a:off x="1478283" y="3588732"/>
            <a:ext cx="634658" cy="197827"/>
            <a:chOff x="1524000" y="4495800"/>
            <a:chExt cx="914400" cy="381000"/>
          </a:xfrm>
          <a:solidFill>
            <a:schemeClr val="bg2"/>
          </a:solidFill>
        </p:grpSpPr>
        <p:sp>
          <p:nvSpPr>
            <p:cNvPr id="31" name="Flowchart: Punched Tape 10"/>
            <p:cNvSpPr>
              <a:spLocks noChangeArrowheads="1"/>
            </p:cNvSpPr>
            <p:nvPr/>
          </p:nvSpPr>
          <p:spPr bwMode="auto">
            <a:xfrm>
              <a:off x="1524000" y="4495800"/>
              <a:ext cx="457200" cy="381000"/>
            </a:xfrm>
            <a:prstGeom prst="flowChartPunchedTape">
              <a:avLst/>
            </a:prstGeom>
            <a:grpFill/>
            <a:ln w="38100" algn="ctr">
              <a:solidFill>
                <a:schemeClr val="bg2"/>
              </a:solidFill>
              <a:round/>
              <a:headEnd type="triangle" w="med" len="med"/>
              <a:tailEnd type="triangle" w="med" len="med"/>
            </a:ln>
          </p:spPr>
          <p:txBody>
            <a:bodyPr/>
            <a:lstStyle/>
            <a:p>
              <a:pPr defTabSz="621975" rtl="1" fontAlgn="base">
                <a:spcBef>
                  <a:spcPct val="0"/>
                </a:spcBef>
                <a:spcAft>
                  <a:spcPct val="0"/>
                </a:spcAft>
                <a:defRPr/>
              </a:pPr>
              <a:endParaRPr lang="en-US" sz="2653" b="1">
                <a:solidFill>
                  <a:srgbClr val="000066"/>
                </a:solidFill>
                <a:latin typeface="Arial" charset="0"/>
                <a:cs typeface="Arial" charset="0"/>
              </a:endParaRPr>
            </a:p>
          </p:txBody>
        </p:sp>
        <p:sp>
          <p:nvSpPr>
            <p:cNvPr id="32" name="Flowchart: Punched Tape 12"/>
            <p:cNvSpPr>
              <a:spLocks noChangeArrowheads="1"/>
            </p:cNvSpPr>
            <p:nvPr/>
          </p:nvSpPr>
          <p:spPr bwMode="auto">
            <a:xfrm flipH="1">
              <a:off x="1981200" y="4495800"/>
              <a:ext cx="457200" cy="381000"/>
            </a:xfrm>
            <a:prstGeom prst="flowChartPunchedTape">
              <a:avLst/>
            </a:prstGeom>
            <a:grpFill/>
            <a:ln w="38100" algn="ctr">
              <a:solidFill>
                <a:schemeClr val="bg2"/>
              </a:solidFill>
              <a:round/>
              <a:headEnd type="triangle" w="med" len="med"/>
              <a:tailEnd type="triangle" w="med" len="med"/>
            </a:ln>
          </p:spPr>
          <p:txBody>
            <a:bodyPr/>
            <a:lstStyle/>
            <a:p>
              <a:pPr defTabSz="621975" rtl="1" fontAlgn="base">
                <a:spcBef>
                  <a:spcPct val="0"/>
                </a:spcBef>
                <a:spcAft>
                  <a:spcPct val="0"/>
                </a:spcAft>
                <a:defRPr/>
              </a:pPr>
              <a:endParaRPr lang="en-US" sz="2653" b="1">
                <a:solidFill>
                  <a:srgbClr val="000066"/>
                </a:solidFill>
                <a:latin typeface="Arial" charset="0"/>
                <a:cs typeface="Arial" charset="0"/>
              </a:endParaRPr>
            </a:p>
          </p:txBody>
        </p:sp>
      </p:grpSp>
      <p:cxnSp>
        <p:nvCxnSpPr>
          <p:cNvPr id="33" name="Straight Arrow Connector 20"/>
          <p:cNvCxnSpPr>
            <a:cxnSpLocks noChangeShapeType="1"/>
            <a:stCxn id="29" idx="0"/>
          </p:cNvCxnSpPr>
          <p:nvPr/>
        </p:nvCxnSpPr>
        <p:spPr bwMode="auto">
          <a:xfrm flipV="1">
            <a:off x="1790969" y="3786559"/>
            <a:ext cx="0" cy="235929"/>
          </a:xfrm>
          <a:prstGeom prst="straightConnector1">
            <a:avLst/>
          </a:prstGeom>
          <a:noFill/>
          <a:ln w="38100" algn="ctr">
            <a:solidFill>
              <a:schemeClr val="bg2"/>
            </a:solidFill>
            <a:round/>
            <a:headEnd/>
            <a:tailEnd type="arrow" w="med" len="med"/>
          </a:ln>
        </p:spPr>
      </p:cxnSp>
      <p:sp>
        <p:nvSpPr>
          <p:cNvPr id="34" name="Flowchart: Document 27"/>
          <p:cNvSpPr>
            <a:spLocks noChangeArrowheads="1"/>
          </p:cNvSpPr>
          <p:nvPr/>
        </p:nvSpPr>
        <p:spPr bwMode="auto">
          <a:xfrm>
            <a:off x="1636945" y="3026033"/>
            <a:ext cx="264441" cy="237392"/>
          </a:xfrm>
          <a:prstGeom prst="flowChartDocument">
            <a:avLst/>
          </a:prstGeom>
          <a:solidFill>
            <a:schemeClr val="bg2"/>
          </a:solidFill>
          <a:ln w="38100" algn="ctr">
            <a:solidFill>
              <a:schemeClr val="bg2"/>
            </a:solidFill>
            <a:round/>
            <a:headEnd type="triangle" w="med" len="med"/>
            <a:tailEnd type="triangle" w="med" len="med"/>
          </a:ln>
        </p:spPr>
        <p:txBody>
          <a:bodyPr lIns="70941" tIns="35471" rIns="70941" bIns="35471"/>
          <a:lstStyle/>
          <a:p>
            <a:pPr defTabSz="621975" rtl="1" fontAlgn="base">
              <a:spcBef>
                <a:spcPct val="0"/>
              </a:spcBef>
              <a:spcAft>
                <a:spcPct val="0"/>
              </a:spcAft>
              <a:defRPr/>
            </a:pPr>
            <a:endParaRPr lang="en-US" sz="2653" b="1">
              <a:solidFill>
                <a:srgbClr val="000066"/>
              </a:solidFill>
              <a:latin typeface="Arial" charset="0"/>
              <a:cs typeface="Arial" charset="0"/>
            </a:endParaRPr>
          </a:p>
        </p:txBody>
      </p:sp>
      <p:sp>
        <p:nvSpPr>
          <p:cNvPr id="38" name="Flowchart: Document 28"/>
          <p:cNvSpPr>
            <a:spLocks noChangeArrowheads="1"/>
          </p:cNvSpPr>
          <p:nvPr/>
        </p:nvSpPr>
        <p:spPr bwMode="auto">
          <a:xfrm>
            <a:off x="1636945" y="2532201"/>
            <a:ext cx="264441" cy="237392"/>
          </a:xfrm>
          <a:prstGeom prst="flowChartDocument">
            <a:avLst/>
          </a:prstGeom>
          <a:solidFill>
            <a:schemeClr val="bg2"/>
          </a:solidFill>
          <a:ln w="38100" algn="ctr">
            <a:solidFill>
              <a:schemeClr val="bg2"/>
            </a:solidFill>
            <a:round/>
            <a:headEnd type="triangle" w="med" len="med"/>
            <a:tailEnd type="triangle" w="med" len="med"/>
          </a:ln>
        </p:spPr>
        <p:txBody>
          <a:bodyPr lIns="70941" tIns="35471" rIns="70941" bIns="35471"/>
          <a:lstStyle/>
          <a:p>
            <a:pPr defTabSz="621975" rtl="1" fontAlgn="base">
              <a:spcBef>
                <a:spcPct val="0"/>
              </a:spcBef>
              <a:spcAft>
                <a:spcPct val="0"/>
              </a:spcAft>
              <a:defRPr/>
            </a:pPr>
            <a:endParaRPr lang="en-US" sz="2653" b="1">
              <a:solidFill>
                <a:srgbClr val="000066"/>
              </a:solidFill>
              <a:latin typeface="Arial" charset="0"/>
              <a:cs typeface="Arial" charset="0"/>
            </a:endParaRPr>
          </a:p>
        </p:txBody>
      </p:sp>
      <p:sp>
        <p:nvSpPr>
          <p:cNvPr id="40" name="Flowchart: Document 29"/>
          <p:cNvSpPr>
            <a:spLocks noChangeArrowheads="1"/>
          </p:cNvSpPr>
          <p:nvPr/>
        </p:nvSpPr>
        <p:spPr bwMode="auto">
          <a:xfrm>
            <a:off x="1636945" y="2014924"/>
            <a:ext cx="264441" cy="237392"/>
          </a:xfrm>
          <a:prstGeom prst="flowChartDocument">
            <a:avLst/>
          </a:prstGeom>
          <a:solidFill>
            <a:schemeClr val="bg2"/>
          </a:solidFill>
          <a:ln w="38100" algn="ctr">
            <a:solidFill>
              <a:schemeClr val="bg2"/>
            </a:solidFill>
            <a:round/>
            <a:headEnd type="triangle" w="med" len="med"/>
            <a:tailEnd type="triangle" w="med" len="med"/>
          </a:ln>
        </p:spPr>
        <p:txBody>
          <a:bodyPr lIns="70941" tIns="35471" rIns="70941" bIns="35471"/>
          <a:lstStyle/>
          <a:p>
            <a:pPr defTabSz="621975" rtl="1" fontAlgn="base">
              <a:spcBef>
                <a:spcPct val="0"/>
              </a:spcBef>
              <a:spcAft>
                <a:spcPct val="0"/>
              </a:spcAft>
              <a:defRPr/>
            </a:pPr>
            <a:endParaRPr lang="en-US" sz="2653" b="1">
              <a:solidFill>
                <a:srgbClr val="000066"/>
              </a:solidFill>
              <a:latin typeface="Arial" charset="0"/>
              <a:cs typeface="Arial" charset="0"/>
            </a:endParaRPr>
          </a:p>
        </p:txBody>
      </p:sp>
      <p:cxnSp>
        <p:nvCxnSpPr>
          <p:cNvPr id="41" name="Straight Arrow Connector 30"/>
          <p:cNvCxnSpPr>
            <a:cxnSpLocks noChangeShapeType="1"/>
            <a:endCxn id="34" idx="2"/>
          </p:cNvCxnSpPr>
          <p:nvPr/>
        </p:nvCxnSpPr>
        <p:spPr bwMode="auto">
          <a:xfrm flipH="1" flipV="1">
            <a:off x="1769166" y="3247727"/>
            <a:ext cx="1" cy="310056"/>
          </a:xfrm>
          <a:prstGeom prst="straightConnector1">
            <a:avLst/>
          </a:prstGeom>
          <a:noFill/>
          <a:ln w="38100" algn="ctr">
            <a:solidFill>
              <a:schemeClr val="bg2"/>
            </a:solidFill>
            <a:round/>
            <a:headEnd/>
            <a:tailEnd type="arrow" w="med" len="med"/>
          </a:ln>
        </p:spPr>
      </p:cxnSp>
      <p:cxnSp>
        <p:nvCxnSpPr>
          <p:cNvPr id="42" name="Straight Arrow Connector 31"/>
          <p:cNvCxnSpPr>
            <a:cxnSpLocks noChangeShapeType="1"/>
            <a:stCxn id="34" idx="0"/>
            <a:endCxn id="38" idx="2"/>
          </p:cNvCxnSpPr>
          <p:nvPr/>
        </p:nvCxnSpPr>
        <p:spPr bwMode="auto">
          <a:xfrm flipV="1">
            <a:off x="1769166" y="2753898"/>
            <a:ext cx="0" cy="272135"/>
          </a:xfrm>
          <a:prstGeom prst="straightConnector1">
            <a:avLst/>
          </a:prstGeom>
          <a:noFill/>
          <a:ln w="38100" algn="ctr">
            <a:solidFill>
              <a:schemeClr val="bg2"/>
            </a:solidFill>
            <a:round/>
            <a:headEnd/>
            <a:tailEnd type="arrow" w="med" len="med"/>
          </a:ln>
        </p:spPr>
      </p:cxnSp>
      <p:cxnSp>
        <p:nvCxnSpPr>
          <p:cNvPr id="43" name="Straight Arrow Connector 32"/>
          <p:cNvCxnSpPr>
            <a:cxnSpLocks noChangeShapeType="1"/>
            <a:stCxn id="38" idx="0"/>
            <a:endCxn id="40" idx="2"/>
          </p:cNvCxnSpPr>
          <p:nvPr/>
        </p:nvCxnSpPr>
        <p:spPr bwMode="auto">
          <a:xfrm flipV="1">
            <a:off x="1769166" y="2236621"/>
            <a:ext cx="0" cy="295579"/>
          </a:xfrm>
          <a:prstGeom prst="straightConnector1">
            <a:avLst/>
          </a:prstGeom>
          <a:noFill/>
          <a:ln w="38100" algn="ctr">
            <a:solidFill>
              <a:schemeClr val="bg2"/>
            </a:solidFill>
            <a:round/>
            <a:headEnd/>
            <a:tailEnd type="arrow" w="med" len="med"/>
          </a:ln>
        </p:spPr>
      </p:cxnSp>
      <p:sp>
        <p:nvSpPr>
          <p:cNvPr id="45" name="TextBox 63"/>
          <p:cNvSpPr txBox="1">
            <a:spLocks noChangeArrowheads="1"/>
          </p:cNvSpPr>
          <p:nvPr/>
        </p:nvSpPr>
        <p:spPr bwMode="auto">
          <a:xfrm>
            <a:off x="156079" y="4022489"/>
            <a:ext cx="1269316" cy="364664"/>
          </a:xfrm>
          <a:prstGeom prst="rect">
            <a:avLst/>
          </a:prstGeom>
          <a:noFill/>
          <a:ln w="9525">
            <a:noFill/>
            <a:miter lim="800000"/>
            <a:headEnd/>
            <a:tailEnd/>
          </a:ln>
        </p:spPr>
        <p:txBody>
          <a:bodyPr lIns="70941" tIns="35471" rIns="70941" bIns="35471">
            <a:spAutoFit/>
          </a:bodyPr>
          <a:lstStyle/>
          <a:p>
            <a:pPr defTabSz="621975" rtl="1" fontAlgn="base">
              <a:spcBef>
                <a:spcPct val="0"/>
              </a:spcBef>
              <a:spcAft>
                <a:spcPct val="0"/>
              </a:spcAft>
              <a:defRPr/>
            </a:pPr>
            <a:r>
              <a:rPr lang="en-US" sz="952" b="1" dirty="0">
                <a:solidFill>
                  <a:srgbClr val="000066"/>
                </a:solidFill>
                <a:latin typeface="Arial" charset="0"/>
                <a:cs typeface="Arial" charset="0"/>
              </a:rPr>
              <a:t>Carte de vaccination</a:t>
            </a:r>
          </a:p>
        </p:txBody>
      </p:sp>
      <p:sp>
        <p:nvSpPr>
          <p:cNvPr id="46" name="TextBox 63"/>
          <p:cNvSpPr txBox="1">
            <a:spLocks noChangeArrowheads="1"/>
          </p:cNvSpPr>
          <p:nvPr/>
        </p:nvSpPr>
        <p:spPr bwMode="auto">
          <a:xfrm>
            <a:off x="152400" y="3508327"/>
            <a:ext cx="1272995" cy="511179"/>
          </a:xfrm>
          <a:prstGeom prst="rect">
            <a:avLst/>
          </a:prstGeom>
          <a:noFill/>
          <a:ln w="9525">
            <a:noFill/>
            <a:miter lim="800000"/>
            <a:headEnd/>
            <a:tailEnd/>
          </a:ln>
        </p:spPr>
        <p:txBody>
          <a:bodyPr wrap="square" lIns="70941" tIns="35471" rIns="70941" bIns="35471">
            <a:spAutoFit/>
          </a:bodyPr>
          <a:lstStyle/>
          <a:p>
            <a:pPr defTabSz="621975" rtl="1" fontAlgn="base">
              <a:spcBef>
                <a:spcPct val="0"/>
              </a:spcBef>
              <a:spcAft>
                <a:spcPct val="0"/>
              </a:spcAft>
              <a:defRPr/>
            </a:pPr>
            <a:r>
              <a:rPr lang="fr-FR" sz="952" b="1" dirty="0">
                <a:solidFill>
                  <a:srgbClr val="000066"/>
                </a:solidFill>
                <a:latin typeface="Arial" charset="0"/>
                <a:cs typeface="Arial" charset="0"/>
              </a:rPr>
              <a:t>Registres de vaccination et feuilles de pointage</a:t>
            </a:r>
            <a:endParaRPr lang="en-US" sz="952" b="1" dirty="0">
              <a:solidFill>
                <a:srgbClr val="000066"/>
              </a:solidFill>
              <a:latin typeface="Arial" charset="0"/>
              <a:cs typeface="Arial" charset="0"/>
            </a:endParaRPr>
          </a:p>
        </p:txBody>
      </p:sp>
      <p:sp>
        <p:nvSpPr>
          <p:cNvPr id="47" name="TextBox 63"/>
          <p:cNvSpPr txBox="1">
            <a:spLocks noChangeArrowheads="1"/>
          </p:cNvSpPr>
          <p:nvPr/>
        </p:nvSpPr>
        <p:spPr bwMode="auto">
          <a:xfrm>
            <a:off x="156079" y="2743784"/>
            <a:ext cx="1269316" cy="218150"/>
          </a:xfrm>
          <a:prstGeom prst="rect">
            <a:avLst/>
          </a:prstGeom>
          <a:noFill/>
          <a:ln w="9525">
            <a:noFill/>
            <a:miter lim="800000"/>
            <a:headEnd/>
            <a:tailEnd/>
          </a:ln>
        </p:spPr>
        <p:txBody>
          <a:bodyPr lIns="70941" tIns="35471" rIns="70941" bIns="35471">
            <a:spAutoFit/>
          </a:bodyPr>
          <a:lstStyle/>
          <a:p>
            <a:pPr defTabSz="621975" rtl="1" fontAlgn="base">
              <a:spcBef>
                <a:spcPct val="0"/>
              </a:spcBef>
              <a:spcAft>
                <a:spcPct val="0"/>
              </a:spcAft>
              <a:defRPr/>
            </a:pPr>
            <a:r>
              <a:rPr lang="en-US" sz="952" b="1" dirty="0">
                <a:solidFill>
                  <a:srgbClr val="000066"/>
                </a:solidFill>
                <a:latin typeface="Arial" charset="0"/>
                <a:cs typeface="Arial" charset="0"/>
              </a:rPr>
              <a:t>Rapports </a:t>
            </a:r>
            <a:r>
              <a:rPr lang="en-US" sz="952" b="1" dirty="0" err="1">
                <a:solidFill>
                  <a:srgbClr val="000066"/>
                </a:solidFill>
                <a:latin typeface="Arial" charset="0"/>
                <a:cs typeface="Arial" charset="0"/>
              </a:rPr>
              <a:t>mensuels</a:t>
            </a:r>
            <a:endParaRPr lang="en-US" sz="952" b="1" dirty="0">
              <a:solidFill>
                <a:srgbClr val="000066"/>
              </a:solidFill>
              <a:latin typeface="Arial" charset="0"/>
              <a:cs typeface="Arial" charset="0"/>
            </a:endParaRPr>
          </a:p>
        </p:txBody>
      </p:sp>
      <p:sp>
        <p:nvSpPr>
          <p:cNvPr id="9" name="Title 8"/>
          <p:cNvSpPr>
            <a:spLocks noGrp="1"/>
          </p:cNvSpPr>
          <p:nvPr>
            <p:ph type="title"/>
          </p:nvPr>
        </p:nvSpPr>
        <p:spPr>
          <a:xfrm>
            <a:off x="228601" y="57150"/>
            <a:ext cx="8763000" cy="857430"/>
          </a:xfrm>
        </p:spPr>
        <p:txBody>
          <a:bodyPr/>
          <a:lstStyle/>
          <a:p>
            <a:r>
              <a:rPr lang="fr-FR" sz="2600" dirty="0"/>
              <a:t>Registres électroniques (numériques) de Vaccination </a:t>
            </a:r>
            <a:r>
              <a:rPr lang="en-GB" sz="2600" dirty="0"/>
              <a:t>vs </a:t>
            </a:r>
            <a:r>
              <a:rPr lang="en-GB" sz="2600" dirty="0" err="1"/>
              <a:t>systèmes</a:t>
            </a:r>
            <a:r>
              <a:rPr lang="en-GB" sz="2600" dirty="0"/>
              <a:t> </a:t>
            </a:r>
            <a:r>
              <a:rPr lang="en-GB" sz="2600" dirty="0" err="1"/>
              <a:t>d'information</a:t>
            </a:r>
            <a:r>
              <a:rPr lang="en-GB" sz="2600" dirty="0"/>
              <a:t> </a:t>
            </a:r>
            <a:r>
              <a:rPr lang="en-GB" sz="2600" dirty="0" err="1"/>
              <a:t>traditionnels</a:t>
            </a:r>
            <a:endParaRPr lang="en-GB" sz="2600" dirty="0"/>
          </a:p>
        </p:txBody>
      </p:sp>
      <p:sp>
        <p:nvSpPr>
          <p:cNvPr id="10" name="Text Placeholder 9"/>
          <p:cNvSpPr>
            <a:spLocks noGrp="1"/>
          </p:cNvSpPr>
          <p:nvPr>
            <p:ph type="body" idx="1"/>
          </p:nvPr>
        </p:nvSpPr>
        <p:spPr>
          <a:xfrm>
            <a:off x="-380726" y="1151160"/>
            <a:ext cx="4419326" cy="479470"/>
          </a:xfrm>
        </p:spPr>
        <p:txBody>
          <a:bodyPr/>
          <a:lstStyle/>
          <a:p>
            <a:pPr algn="ctr"/>
            <a:r>
              <a:rPr lang="fr-FR" dirty="0"/>
              <a:t>Systèmes de données agrégées</a:t>
            </a:r>
            <a:endParaRPr lang="en-GB" dirty="0"/>
          </a:p>
        </p:txBody>
      </p:sp>
      <p:sp>
        <p:nvSpPr>
          <p:cNvPr id="12" name="Text Placeholder 11"/>
          <p:cNvSpPr>
            <a:spLocks noGrp="1"/>
          </p:cNvSpPr>
          <p:nvPr>
            <p:ph type="body" sz="quarter" idx="3"/>
          </p:nvPr>
        </p:nvSpPr>
        <p:spPr>
          <a:xfrm>
            <a:off x="2819400" y="1151160"/>
            <a:ext cx="4041225" cy="479470"/>
          </a:xfrm>
        </p:spPr>
        <p:txBody>
          <a:bodyPr/>
          <a:lstStyle/>
          <a:p>
            <a:pPr algn="ctr"/>
            <a:r>
              <a:rPr lang="en-GB" dirty="0"/>
              <a:t>REV</a:t>
            </a:r>
          </a:p>
        </p:txBody>
      </p:sp>
      <p:sp>
        <p:nvSpPr>
          <p:cNvPr id="55" name="Flowchart: Document 8"/>
          <p:cNvSpPr>
            <a:spLocks noChangeArrowheads="1"/>
          </p:cNvSpPr>
          <p:nvPr/>
        </p:nvSpPr>
        <p:spPr bwMode="auto">
          <a:xfrm>
            <a:off x="4888582" y="3951969"/>
            <a:ext cx="264441" cy="237392"/>
          </a:xfrm>
          <a:prstGeom prst="flowChartDocument">
            <a:avLst/>
          </a:prstGeom>
          <a:solidFill>
            <a:schemeClr val="bg2"/>
          </a:solidFill>
          <a:ln w="38100" algn="ctr">
            <a:solidFill>
              <a:schemeClr val="bg2"/>
            </a:solidFill>
            <a:round/>
            <a:headEnd type="triangle" w="med" len="med"/>
            <a:tailEnd type="triangle" w="med" len="med"/>
          </a:ln>
        </p:spPr>
        <p:txBody>
          <a:bodyPr lIns="70941" tIns="35471" rIns="70941" bIns="35471"/>
          <a:lstStyle/>
          <a:p>
            <a:pPr defTabSz="621975" rtl="1" fontAlgn="base">
              <a:spcBef>
                <a:spcPct val="0"/>
              </a:spcBef>
              <a:spcAft>
                <a:spcPct val="0"/>
              </a:spcAft>
              <a:defRPr/>
            </a:pPr>
            <a:endParaRPr lang="en-US" sz="2653" b="1">
              <a:solidFill>
                <a:srgbClr val="000066"/>
              </a:solidFill>
              <a:latin typeface="Arial" charset="0"/>
              <a:cs typeface="Arial" charset="0"/>
            </a:endParaRPr>
          </a:p>
        </p:txBody>
      </p:sp>
      <p:grpSp>
        <p:nvGrpSpPr>
          <p:cNvPr id="56" name="Group 13"/>
          <p:cNvGrpSpPr>
            <a:grpSpLocks/>
          </p:cNvGrpSpPr>
          <p:nvPr/>
        </p:nvGrpSpPr>
        <p:grpSpPr bwMode="auto">
          <a:xfrm>
            <a:off x="4689464" y="3541655"/>
            <a:ext cx="634658" cy="197827"/>
            <a:chOff x="1524000" y="4495800"/>
            <a:chExt cx="914400" cy="381000"/>
          </a:xfrm>
          <a:solidFill>
            <a:schemeClr val="bg2"/>
          </a:solidFill>
        </p:grpSpPr>
        <p:sp>
          <p:nvSpPr>
            <p:cNvPr id="57" name="Flowchart: Punched Tape 10"/>
            <p:cNvSpPr>
              <a:spLocks noChangeArrowheads="1"/>
            </p:cNvSpPr>
            <p:nvPr/>
          </p:nvSpPr>
          <p:spPr bwMode="auto">
            <a:xfrm>
              <a:off x="1524000" y="4495800"/>
              <a:ext cx="457200" cy="381000"/>
            </a:xfrm>
            <a:prstGeom prst="flowChartPunchedTape">
              <a:avLst/>
            </a:prstGeom>
            <a:grpFill/>
            <a:ln w="38100" algn="ctr">
              <a:solidFill>
                <a:schemeClr val="bg2"/>
              </a:solidFill>
              <a:round/>
              <a:headEnd type="triangle" w="med" len="med"/>
              <a:tailEnd type="triangle" w="med" len="med"/>
            </a:ln>
          </p:spPr>
          <p:txBody>
            <a:bodyPr/>
            <a:lstStyle/>
            <a:p>
              <a:pPr defTabSz="621975" rtl="1" fontAlgn="base">
                <a:spcBef>
                  <a:spcPct val="0"/>
                </a:spcBef>
                <a:spcAft>
                  <a:spcPct val="0"/>
                </a:spcAft>
                <a:defRPr/>
              </a:pPr>
              <a:endParaRPr lang="en-US" sz="2653" b="1">
                <a:solidFill>
                  <a:srgbClr val="000066"/>
                </a:solidFill>
                <a:latin typeface="Arial" charset="0"/>
                <a:cs typeface="Arial" charset="0"/>
              </a:endParaRPr>
            </a:p>
          </p:txBody>
        </p:sp>
        <p:sp>
          <p:nvSpPr>
            <p:cNvPr id="58" name="Flowchart: Punched Tape 12"/>
            <p:cNvSpPr>
              <a:spLocks noChangeArrowheads="1"/>
            </p:cNvSpPr>
            <p:nvPr/>
          </p:nvSpPr>
          <p:spPr bwMode="auto">
            <a:xfrm flipH="1">
              <a:off x="1981200" y="4495800"/>
              <a:ext cx="457200" cy="381000"/>
            </a:xfrm>
            <a:prstGeom prst="flowChartPunchedTape">
              <a:avLst/>
            </a:prstGeom>
            <a:grpFill/>
            <a:ln w="38100" algn="ctr">
              <a:solidFill>
                <a:schemeClr val="bg2"/>
              </a:solidFill>
              <a:round/>
              <a:headEnd type="triangle" w="med" len="med"/>
              <a:tailEnd type="triangle" w="med" len="med"/>
            </a:ln>
          </p:spPr>
          <p:txBody>
            <a:bodyPr/>
            <a:lstStyle/>
            <a:p>
              <a:pPr defTabSz="621975" rtl="1" fontAlgn="base">
                <a:spcBef>
                  <a:spcPct val="0"/>
                </a:spcBef>
                <a:spcAft>
                  <a:spcPct val="0"/>
                </a:spcAft>
                <a:defRPr/>
              </a:pPr>
              <a:endParaRPr lang="en-US" sz="2653" b="1">
                <a:solidFill>
                  <a:srgbClr val="000066"/>
                </a:solidFill>
                <a:latin typeface="Arial" charset="0"/>
                <a:cs typeface="Arial" charset="0"/>
              </a:endParaRPr>
            </a:p>
          </p:txBody>
        </p:sp>
      </p:grpSp>
      <p:cxnSp>
        <p:nvCxnSpPr>
          <p:cNvPr id="59" name="Straight Arrow Connector 20"/>
          <p:cNvCxnSpPr>
            <a:cxnSpLocks noChangeShapeType="1"/>
            <a:stCxn id="55" idx="0"/>
          </p:cNvCxnSpPr>
          <p:nvPr/>
        </p:nvCxnSpPr>
        <p:spPr bwMode="auto">
          <a:xfrm flipV="1">
            <a:off x="5020802" y="3766002"/>
            <a:ext cx="0" cy="185964"/>
          </a:xfrm>
          <a:prstGeom prst="straightConnector1">
            <a:avLst/>
          </a:prstGeom>
          <a:noFill/>
          <a:ln w="38100" algn="ctr">
            <a:solidFill>
              <a:schemeClr val="bg2"/>
            </a:solidFill>
            <a:round/>
            <a:headEnd/>
            <a:tailEnd type="arrow" w="med" len="med"/>
          </a:ln>
        </p:spPr>
      </p:cxnSp>
      <p:cxnSp>
        <p:nvCxnSpPr>
          <p:cNvPr id="60" name="Straight Arrow Connector 20"/>
          <p:cNvCxnSpPr>
            <a:cxnSpLocks noChangeShapeType="1"/>
            <a:endCxn id="16" idx="3"/>
          </p:cNvCxnSpPr>
          <p:nvPr/>
        </p:nvCxnSpPr>
        <p:spPr bwMode="auto">
          <a:xfrm flipV="1">
            <a:off x="4998433" y="2609923"/>
            <a:ext cx="1" cy="898407"/>
          </a:xfrm>
          <a:prstGeom prst="straightConnector1">
            <a:avLst/>
          </a:prstGeom>
          <a:noFill/>
          <a:ln w="38100" algn="ctr">
            <a:solidFill>
              <a:schemeClr val="bg2"/>
            </a:solidFill>
            <a:round/>
            <a:headEnd/>
            <a:tailEnd type="arrow" w="med" len="med"/>
          </a:ln>
        </p:spPr>
      </p:cxnSp>
      <p:sp>
        <p:nvSpPr>
          <p:cNvPr id="16" name="Can 15"/>
          <p:cNvSpPr/>
          <p:nvPr/>
        </p:nvSpPr>
        <p:spPr bwMode="auto">
          <a:xfrm>
            <a:off x="4794107" y="1928447"/>
            <a:ext cx="408654" cy="681476"/>
          </a:xfrm>
          <a:prstGeom prst="can">
            <a:avLst/>
          </a:prstGeom>
          <a:solidFill>
            <a:schemeClr val="bg2"/>
          </a:solidFill>
          <a:ln>
            <a:noFill/>
          </a:ln>
          <a:effectLst/>
        </p:spPr>
        <p:txBody>
          <a:bodyPr vert="horz" wrap="square" lIns="70941" tIns="35471" rIns="70941" bIns="35471" numCol="1" rtlCol="0" anchor="t" anchorCtr="0" compatLnSpc="1">
            <a:prstTxWarp prst="textNoShape">
              <a:avLst/>
            </a:prstTxWarp>
            <a:spAutoFit/>
          </a:bodyPr>
          <a:lstStyle/>
          <a:p>
            <a:pPr defTabSz="809116" fontAlgn="base">
              <a:spcBef>
                <a:spcPct val="50000"/>
              </a:spcBef>
              <a:spcAft>
                <a:spcPct val="0"/>
              </a:spcAft>
              <a:defRPr/>
            </a:pPr>
            <a:endParaRPr lang="en-GB" sz="2993" b="1">
              <a:solidFill>
                <a:srgbClr val="000066"/>
              </a:solidFill>
              <a:latin typeface="Arial" charset="0"/>
              <a:cs typeface="Arial" charset="0"/>
            </a:endParaRPr>
          </a:p>
        </p:txBody>
      </p:sp>
      <p:sp>
        <p:nvSpPr>
          <p:cNvPr id="64" name="Rectangle 63"/>
          <p:cNvSpPr/>
          <p:nvPr/>
        </p:nvSpPr>
        <p:spPr bwMode="auto">
          <a:xfrm>
            <a:off x="2591664" y="1951864"/>
            <a:ext cx="1272970" cy="342900"/>
          </a:xfrm>
          <a:prstGeom prst="rect">
            <a:avLst/>
          </a:prstGeom>
          <a:solidFill>
            <a:schemeClr val="bg1"/>
          </a:solidFill>
          <a:ln w="38100" cap="flat" cmpd="sng" algn="ctr">
            <a:solidFill>
              <a:schemeClr val="tx2"/>
            </a:solidFill>
            <a:prstDash val="solid"/>
            <a:round/>
            <a:headEnd type="triangle" w="med" len="med"/>
            <a:tailEnd type="triangle" w="med" len="med"/>
          </a:ln>
          <a:effectLst/>
        </p:spPr>
        <p:txBody>
          <a:bodyPr lIns="70941" tIns="35471" rIns="70941" bIns="35471"/>
          <a:lstStyle/>
          <a:p>
            <a:pPr algn="ctr" defTabSz="621975" rtl="1" fontAlgn="base">
              <a:spcBef>
                <a:spcPct val="0"/>
              </a:spcBef>
              <a:spcAft>
                <a:spcPct val="0"/>
              </a:spcAft>
              <a:defRPr/>
            </a:pPr>
            <a:r>
              <a:rPr lang="en-US" sz="1224" b="1" dirty="0">
                <a:solidFill>
                  <a:srgbClr val="000066"/>
                </a:solidFill>
                <a:latin typeface="Arial" charset="0"/>
                <a:cs typeface="Arial" charset="0"/>
              </a:rPr>
              <a:t>Central</a:t>
            </a:r>
          </a:p>
        </p:txBody>
      </p:sp>
      <p:sp>
        <p:nvSpPr>
          <p:cNvPr id="65" name="Rectangle 64"/>
          <p:cNvSpPr/>
          <p:nvPr/>
        </p:nvSpPr>
        <p:spPr bwMode="auto">
          <a:xfrm>
            <a:off x="2591664" y="2469150"/>
            <a:ext cx="1272970" cy="342900"/>
          </a:xfrm>
          <a:prstGeom prst="rect">
            <a:avLst/>
          </a:prstGeom>
          <a:solidFill>
            <a:schemeClr val="bg1"/>
          </a:solidFill>
          <a:ln w="38100" cap="flat" cmpd="sng" algn="ctr">
            <a:solidFill>
              <a:schemeClr val="tx2"/>
            </a:solidFill>
            <a:prstDash val="solid"/>
            <a:round/>
            <a:headEnd type="triangle" w="med" len="med"/>
            <a:tailEnd type="triangle" w="med" len="med"/>
          </a:ln>
          <a:effectLst/>
        </p:spPr>
        <p:txBody>
          <a:bodyPr lIns="70941" tIns="35471" rIns="70941" bIns="35471"/>
          <a:lstStyle/>
          <a:p>
            <a:pPr algn="ctr" defTabSz="621975" rtl="1" fontAlgn="base">
              <a:spcBef>
                <a:spcPct val="0"/>
              </a:spcBef>
              <a:spcAft>
                <a:spcPct val="0"/>
              </a:spcAft>
              <a:defRPr/>
            </a:pPr>
            <a:r>
              <a:rPr lang="en-US" sz="1224" b="1" dirty="0">
                <a:solidFill>
                  <a:srgbClr val="000066"/>
                </a:solidFill>
                <a:latin typeface="Arial" charset="0"/>
                <a:cs typeface="Arial" charset="0"/>
              </a:rPr>
              <a:t>Province </a:t>
            </a:r>
          </a:p>
        </p:txBody>
      </p:sp>
      <p:sp>
        <p:nvSpPr>
          <p:cNvPr id="66" name="Rectangle 65"/>
          <p:cNvSpPr/>
          <p:nvPr/>
        </p:nvSpPr>
        <p:spPr bwMode="auto">
          <a:xfrm>
            <a:off x="2591664" y="2986437"/>
            <a:ext cx="1272970" cy="342900"/>
          </a:xfrm>
          <a:prstGeom prst="rect">
            <a:avLst/>
          </a:prstGeom>
          <a:solidFill>
            <a:schemeClr val="bg1"/>
          </a:solidFill>
          <a:ln w="38100" cap="flat" cmpd="sng" algn="ctr">
            <a:solidFill>
              <a:schemeClr val="tx2"/>
            </a:solidFill>
            <a:prstDash val="solid"/>
            <a:round/>
            <a:headEnd type="triangle" w="med" len="med"/>
            <a:tailEnd type="triangle" w="med" len="med"/>
          </a:ln>
          <a:effectLst/>
        </p:spPr>
        <p:txBody>
          <a:bodyPr lIns="70941" tIns="35471" rIns="70941" bIns="35471"/>
          <a:lstStyle/>
          <a:p>
            <a:pPr algn="ctr" defTabSz="621975" rtl="1" fontAlgn="base">
              <a:spcBef>
                <a:spcPct val="0"/>
              </a:spcBef>
              <a:spcAft>
                <a:spcPct val="0"/>
              </a:spcAft>
              <a:defRPr/>
            </a:pPr>
            <a:r>
              <a:rPr lang="en-US" sz="1224" b="1" dirty="0">
                <a:solidFill>
                  <a:srgbClr val="000066"/>
                </a:solidFill>
                <a:latin typeface="Arial" charset="0"/>
                <a:cs typeface="Arial" charset="0"/>
              </a:rPr>
              <a:t>District</a:t>
            </a:r>
          </a:p>
        </p:txBody>
      </p:sp>
      <p:sp>
        <p:nvSpPr>
          <p:cNvPr id="67" name="Rectangle 66"/>
          <p:cNvSpPr/>
          <p:nvPr/>
        </p:nvSpPr>
        <p:spPr bwMode="auto">
          <a:xfrm>
            <a:off x="2591664" y="3456834"/>
            <a:ext cx="1272970" cy="471875"/>
          </a:xfrm>
          <a:prstGeom prst="rect">
            <a:avLst/>
          </a:prstGeom>
          <a:solidFill>
            <a:schemeClr val="bg1"/>
          </a:solidFill>
          <a:ln w="38100" cap="flat" cmpd="sng" algn="ctr">
            <a:solidFill>
              <a:schemeClr val="tx2"/>
            </a:solidFill>
            <a:prstDash val="solid"/>
            <a:round/>
            <a:headEnd type="triangle" w="med" len="med"/>
            <a:tailEnd type="triangle" w="med" len="med"/>
          </a:ln>
          <a:effectLst/>
        </p:spPr>
        <p:txBody>
          <a:bodyPr lIns="70941" tIns="35471" rIns="70941" bIns="35471"/>
          <a:lstStyle/>
          <a:p>
            <a:pPr algn="ctr" defTabSz="621975" rtl="1" fontAlgn="base">
              <a:spcBef>
                <a:spcPct val="0"/>
              </a:spcBef>
              <a:spcAft>
                <a:spcPct val="0"/>
              </a:spcAft>
              <a:defRPr/>
            </a:pPr>
            <a:r>
              <a:rPr lang="en-US" sz="1224" b="1" dirty="0">
                <a:solidFill>
                  <a:srgbClr val="000066"/>
                </a:solidFill>
                <a:latin typeface="Arial" charset="0"/>
                <a:cs typeface="Arial" charset="0"/>
              </a:rPr>
              <a:t>Vaccination provider</a:t>
            </a:r>
          </a:p>
        </p:txBody>
      </p:sp>
      <p:cxnSp>
        <p:nvCxnSpPr>
          <p:cNvPr id="68" name="Straight Arrow Connector 31"/>
          <p:cNvCxnSpPr>
            <a:cxnSpLocks noChangeShapeType="1"/>
            <a:stCxn id="34" idx="3"/>
            <a:endCxn id="66" idx="1"/>
          </p:cNvCxnSpPr>
          <p:nvPr/>
        </p:nvCxnSpPr>
        <p:spPr bwMode="auto">
          <a:xfrm>
            <a:off x="1901389" y="3144727"/>
            <a:ext cx="690276" cy="13161"/>
          </a:xfrm>
          <a:prstGeom prst="straightConnector1">
            <a:avLst/>
          </a:prstGeom>
          <a:noFill/>
          <a:ln w="38100" algn="ctr">
            <a:solidFill>
              <a:schemeClr val="bg2"/>
            </a:solidFill>
            <a:round/>
            <a:headEnd/>
            <a:tailEnd type="arrow" w="med" len="med"/>
          </a:ln>
        </p:spPr>
      </p:cxnSp>
      <p:cxnSp>
        <p:nvCxnSpPr>
          <p:cNvPr id="71" name="Straight Arrow Connector 31"/>
          <p:cNvCxnSpPr>
            <a:cxnSpLocks noChangeShapeType="1"/>
            <a:stCxn id="38" idx="3"/>
            <a:endCxn id="65" idx="1"/>
          </p:cNvCxnSpPr>
          <p:nvPr/>
        </p:nvCxnSpPr>
        <p:spPr bwMode="auto">
          <a:xfrm flipV="1">
            <a:off x="1901389" y="2640600"/>
            <a:ext cx="690276" cy="10293"/>
          </a:xfrm>
          <a:prstGeom prst="straightConnector1">
            <a:avLst/>
          </a:prstGeom>
          <a:noFill/>
          <a:ln w="38100" algn="ctr">
            <a:solidFill>
              <a:schemeClr val="bg2"/>
            </a:solidFill>
            <a:round/>
            <a:headEnd/>
            <a:tailEnd type="arrow" w="med" len="med"/>
          </a:ln>
        </p:spPr>
      </p:cxnSp>
      <p:cxnSp>
        <p:nvCxnSpPr>
          <p:cNvPr id="72" name="Straight Arrow Connector 31"/>
          <p:cNvCxnSpPr>
            <a:cxnSpLocks noChangeShapeType="1"/>
            <a:stCxn id="40" idx="3"/>
            <a:endCxn id="64" idx="1"/>
          </p:cNvCxnSpPr>
          <p:nvPr/>
        </p:nvCxnSpPr>
        <p:spPr bwMode="auto">
          <a:xfrm flipV="1">
            <a:off x="1901389" y="2123316"/>
            <a:ext cx="690276" cy="10303"/>
          </a:xfrm>
          <a:prstGeom prst="straightConnector1">
            <a:avLst/>
          </a:prstGeom>
          <a:noFill/>
          <a:ln w="38100" algn="ctr">
            <a:solidFill>
              <a:schemeClr val="bg2"/>
            </a:solidFill>
            <a:round/>
            <a:headEnd/>
            <a:tailEnd type="arrow" w="med" len="med"/>
          </a:ln>
        </p:spPr>
      </p:cxnSp>
      <p:cxnSp>
        <p:nvCxnSpPr>
          <p:cNvPr id="73" name="Straight Arrow Connector 31"/>
          <p:cNvCxnSpPr>
            <a:cxnSpLocks noChangeShapeType="1"/>
            <a:stCxn id="16" idx="2"/>
            <a:endCxn id="64" idx="3"/>
          </p:cNvCxnSpPr>
          <p:nvPr/>
        </p:nvCxnSpPr>
        <p:spPr bwMode="auto">
          <a:xfrm flipH="1" flipV="1">
            <a:off x="3864634" y="2123314"/>
            <a:ext cx="929473" cy="145871"/>
          </a:xfrm>
          <a:prstGeom prst="straightConnector1">
            <a:avLst/>
          </a:prstGeom>
          <a:noFill/>
          <a:ln w="38100" algn="ctr">
            <a:solidFill>
              <a:schemeClr val="bg2"/>
            </a:solidFill>
            <a:round/>
            <a:headEnd/>
            <a:tailEnd type="arrow" w="med" len="med"/>
          </a:ln>
        </p:spPr>
      </p:cxnSp>
      <p:sp>
        <p:nvSpPr>
          <p:cNvPr id="76" name="Rectangle 75"/>
          <p:cNvSpPr/>
          <p:nvPr/>
        </p:nvSpPr>
        <p:spPr bwMode="auto">
          <a:xfrm>
            <a:off x="2591664" y="4022489"/>
            <a:ext cx="1272970" cy="315051"/>
          </a:xfrm>
          <a:prstGeom prst="rect">
            <a:avLst/>
          </a:prstGeom>
          <a:solidFill>
            <a:schemeClr val="bg1"/>
          </a:solidFill>
          <a:ln w="38100" cap="flat" cmpd="sng" algn="ctr">
            <a:solidFill>
              <a:schemeClr val="tx2"/>
            </a:solidFill>
            <a:prstDash val="solid"/>
            <a:round/>
            <a:headEnd type="triangle" w="med" len="med"/>
            <a:tailEnd type="triangle" w="med" len="med"/>
          </a:ln>
          <a:effectLst/>
        </p:spPr>
        <p:txBody>
          <a:bodyPr lIns="70941" tIns="35471" rIns="70941" bIns="35471"/>
          <a:lstStyle/>
          <a:p>
            <a:pPr algn="ctr" defTabSz="621975" rtl="1" fontAlgn="base">
              <a:spcBef>
                <a:spcPct val="0"/>
              </a:spcBef>
              <a:spcAft>
                <a:spcPct val="0"/>
              </a:spcAft>
              <a:defRPr/>
            </a:pPr>
            <a:r>
              <a:rPr lang="en-US" sz="1224" b="1" dirty="0">
                <a:solidFill>
                  <a:srgbClr val="000066"/>
                </a:solidFill>
                <a:latin typeface="Arial" charset="0"/>
                <a:cs typeface="Arial" charset="0"/>
              </a:rPr>
              <a:t>Community</a:t>
            </a:r>
          </a:p>
        </p:txBody>
      </p:sp>
      <p:cxnSp>
        <p:nvCxnSpPr>
          <p:cNvPr id="77" name="Straight Arrow Connector 31"/>
          <p:cNvCxnSpPr>
            <a:cxnSpLocks noChangeShapeType="1"/>
            <a:stCxn id="16" idx="2"/>
            <a:endCxn id="65" idx="3"/>
          </p:cNvCxnSpPr>
          <p:nvPr/>
        </p:nvCxnSpPr>
        <p:spPr bwMode="auto">
          <a:xfrm flipH="1">
            <a:off x="3864634" y="2269185"/>
            <a:ext cx="929473" cy="371415"/>
          </a:xfrm>
          <a:prstGeom prst="straightConnector1">
            <a:avLst/>
          </a:prstGeom>
          <a:noFill/>
          <a:ln w="38100" algn="ctr">
            <a:solidFill>
              <a:schemeClr val="bg2"/>
            </a:solidFill>
            <a:round/>
            <a:headEnd/>
            <a:tailEnd type="arrow" w="med" len="med"/>
          </a:ln>
        </p:spPr>
      </p:cxnSp>
      <p:cxnSp>
        <p:nvCxnSpPr>
          <p:cNvPr id="82" name="Straight Arrow Connector 31"/>
          <p:cNvCxnSpPr>
            <a:cxnSpLocks noChangeShapeType="1"/>
            <a:stCxn id="16" idx="2"/>
            <a:endCxn id="66" idx="3"/>
          </p:cNvCxnSpPr>
          <p:nvPr/>
        </p:nvCxnSpPr>
        <p:spPr bwMode="auto">
          <a:xfrm flipH="1">
            <a:off x="3864634" y="2269185"/>
            <a:ext cx="929473" cy="888702"/>
          </a:xfrm>
          <a:prstGeom prst="straightConnector1">
            <a:avLst/>
          </a:prstGeom>
          <a:noFill/>
          <a:ln w="38100" algn="ctr">
            <a:solidFill>
              <a:schemeClr val="bg2"/>
            </a:solidFill>
            <a:round/>
            <a:headEnd/>
            <a:tailEnd type="arrow" w="med" len="med"/>
          </a:ln>
        </p:spPr>
      </p:cxnSp>
      <p:cxnSp>
        <p:nvCxnSpPr>
          <p:cNvPr id="85" name="Straight Arrow Connector 31"/>
          <p:cNvCxnSpPr>
            <a:cxnSpLocks noChangeShapeType="1"/>
            <a:stCxn id="16" idx="2"/>
            <a:endCxn id="67" idx="3"/>
          </p:cNvCxnSpPr>
          <p:nvPr/>
        </p:nvCxnSpPr>
        <p:spPr bwMode="auto">
          <a:xfrm flipH="1">
            <a:off x="3864634" y="2269185"/>
            <a:ext cx="929473" cy="1423587"/>
          </a:xfrm>
          <a:prstGeom prst="straightConnector1">
            <a:avLst/>
          </a:prstGeom>
          <a:noFill/>
          <a:ln w="38100" algn="ctr">
            <a:solidFill>
              <a:schemeClr val="bg2"/>
            </a:solidFill>
            <a:round/>
            <a:headEnd/>
            <a:tailEnd type="arrow" w="med" len="med"/>
          </a:ln>
        </p:spPr>
      </p:cxnSp>
      <p:cxnSp>
        <p:nvCxnSpPr>
          <p:cNvPr id="89" name="Straight Arrow Connector 31"/>
          <p:cNvCxnSpPr>
            <a:cxnSpLocks noChangeShapeType="1"/>
            <a:stCxn id="16" idx="2"/>
            <a:endCxn id="76" idx="3"/>
          </p:cNvCxnSpPr>
          <p:nvPr/>
        </p:nvCxnSpPr>
        <p:spPr bwMode="auto">
          <a:xfrm flipH="1">
            <a:off x="3864634" y="2269185"/>
            <a:ext cx="929473" cy="1910830"/>
          </a:xfrm>
          <a:prstGeom prst="straightConnector1">
            <a:avLst/>
          </a:prstGeom>
          <a:noFill/>
          <a:ln w="38100" algn="ctr">
            <a:solidFill>
              <a:schemeClr val="bg2"/>
            </a:solidFill>
            <a:round/>
            <a:headEnd/>
            <a:tailEnd type="arrow" w="med" len="med"/>
          </a:ln>
        </p:spPr>
      </p:cxnSp>
      <p:cxnSp>
        <p:nvCxnSpPr>
          <p:cNvPr id="107" name="Straight Arrow Connector 31"/>
          <p:cNvCxnSpPr>
            <a:cxnSpLocks noChangeShapeType="1"/>
            <a:stCxn id="32" idx="1"/>
            <a:endCxn id="67" idx="1"/>
          </p:cNvCxnSpPr>
          <p:nvPr/>
        </p:nvCxnSpPr>
        <p:spPr bwMode="auto">
          <a:xfrm>
            <a:off x="2112943" y="3687646"/>
            <a:ext cx="478723" cy="5124"/>
          </a:xfrm>
          <a:prstGeom prst="straightConnector1">
            <a:avLst/>
          </a:prstGeom>
          <a:noFill/>
          <a:ln w="38100" algn="ctr">
            <a:solidFill>
              <a:schemeClr val="bg2"/>
            </a:solidFill>
            <a:round/>
            <a:headEnd/>
            <a:tailEnd type="arrow" w="med" len="med"/>
          </a:ln>
        </p:spPr>
      </p:cxnSp>
      <p:pic>
        <p:nvPicPr>
          <p:cNvPr id="113" name="Picture 5" descr="D:\Data\immunization cards\CRO_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36949" y="4022488"/>
            <a:ext cx="312768" cy="439858"/>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5" descr="D:\Data\immunization cards\CRO_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64421" y="3945985"/>
            <a:ext cx="312768" cy="439858"/>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3" descr="bs00580_"/>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02762" y="1905368"/>
            <a:ext cx="709444" cy="563782"/>
          </a:xfrm>
          <a:prstGeom prst="rect">
            <a:avLst/>
          </a:prstGeom>
          <a:noFill/>
          <a:ln w="9525">
            <a:noFill/>
            <a:miter lim="800000"/>
            <a:headEnd/>
            <a:tailEnd/>
          </a:ln>
        </p:spPr>
      </p:pic>
      <p:sp>
        <p:nvSpPr>
          <p:cNvPr id="49" name="TextBox 48">
            <a:extLst>
              <a:ext uri="{FF2B5EF4-FFF2-40B4-BE49-F238E27FC236}">
                <a16:creationId xmlns:a16="http://schemas.microsoft.com/office/drawing/2014/main" id="{3EC7A847-A940-49E8-BD23-5EB0F9717134}"/>
              </a:ext>
            </a:extLst>
          </p:cNvPr>
          <p:cNvSpPr txBox="1"/>
          <p:nvPr/>
        </p:nvSpPr>
        <p:spPr>
          <a:xfrm>
            <a:off x="6234875" y="971550"/>
            <a:ext cx="2832926" cy="3549690"/>
          </a:xfrm>
          <a:prstGeom prst="rect">
            <a:avLst/>
          </a:prstGeom>
          <a:noFill/>
        </p:spPr>
        <p:txBody>
          <a:bodyPr wrap="square">
            <a:spAutoFit/>
          </a:bodyPr>
          <a:lstStyle/>
          <a:p>
            <a:pPr marL="0" marR="0" lvl="0" indent="0" algn="l" defTabSz="708815" rtl="0" eaLnBrk="1" fontAlgn="base" latinLnBrk="0" hangingPunct="1">
              <a:lnSpc>
                <a:spcPct val="100000"/>
              </a:lnSpc>
              <a:spcBef>
                <a:spcPts val="408"/>
              </a:spcBef>
              <a:spcAft>
                <a:spcPct val="0"/>
              </a:spcAft>
              <a:buClr>
                <a:srgbClr val="1E7FB8"/>
              </a:buClr>
              <a:buSzTx/>
              <a:buFont typeface="Wingdings" pitchFamily="2" charset="2"/>
              <a:buNone/>
              <a:tabLst/>
              <a:defRPr/>
            </a:pPr>
            <a:r>
              <a:rPr kumimoji="0" lang="fr-BE" sz="1600" b="0" i="1" u="none" strike="noStrike" kern="0" cap="none" spc="0" normalizeH="0" baseline="0" dirty="0">
                <a:ln>
                  <a:noFill/>
                </a:ln>
                <a:solidFill>
                  <a:srgbClr val="000066"/>
                </a:solidFill>
                <a:effectLst/>
                <a:uLnTx/>
                <a:uFillTx/>
                <a:latin typeface="Arial"/>
                <a:ea typeface="+mn-ea"/>
                <a:cs typeface="Arial"/>
              </a:rPr>
              <a:t>REV peut être:</a:t>
            </a:r>
          </a:p>
          <a:p>
            <a:pPr marL="265400" marR="0" lvl="0" indent="-265400" algn="l" defTabSz="708815" rtl="0" eaLnBrk="1" fontAlgn="base" latinLnBrk="0" hangingPunct="1">
              <a:lnSpc>
                <a:spcPct val="100000"/>
              </a:lnSpc>
              <a:spcBef>
                <a:spcPts val="408"/>
              </a:spcBef>
              <a:spcAft>
                <a:spcPct val="0"/>
              </a:spcAft>
              <a:buClr>
                <a:srgbClr val="1E7FB8"/>
              </a:buClr>
              <a:buSzTx/>
              <a:buFont typeface="Wingdings" pitchFamily="2" charset="2"/>
              <a:buChar char="l"/>
              <a:tabLst/>
              <a:defRPr/>
            </a:pPr>
            <a:r>
              <a:rPr kumimoji="0" lang="fr-BE" sz="1400" b="0" i="1" u="none" strike="noStrike" kern="0" cap="none" spc="0" normalizeH="0" baseline="0" dirty="0">
                <a:ln>
                  <a:noFill/>
                </a:ln>
                <a:solidFill>
                  <a:srgbClr val="000066"/>
                </a:solidFill>
                <a:effectLst/>
                <a:uLnTx/>
                <a:uFillTx/>
                <a:latin typeface="Arial"/>
                <a:ea typeface="+mn-ea"/>
                <a:cs typeface="Arial"/>
              </a:rPr>
              <a:t>National ou infranational (exemple: une ville)</a:t>
            </a:r>
          </a:p>
          <a:p>
            <a:pPr marL="265400" marR="0" lvl="0" indent="-265400" algn="l" defTabSz="708815" rtl="0" eaLnBrk="1" fontAlgn="base" latinLnBrk="0" hangingPunct="1">
              <a:lnSpc>
                <a:spcPct val="100000"/>
              </a:lnSpc>
              <a:spcBef>
                <a:spcPts val="408"/>
              </a:spcBef>
              <a:spcAft>
                <a:spcPct val="0"/>
              </a:spcAft>
              <a:buClr>
                <a:srgbClr val="1E7FB8"/>
              </a:buClr>
              <a:buSzTx/>
              <a:buFont typeface="Wingdings" pitchFamily="2" charset="2"/>
              <a:buChar char="l"/>
              <a:tabLst/>
              <a:defRPr/>
            </a:pPr>
            <a:r>
              <a:rPr kumimoji="0" lang="fr-BE" sz="1400" b="0" i="1" u="none" strike="noStrike" kern="0" cap="none" spc="0" normalizeH="0" baseline="0" dirty="0">
                <a:ln>
                  <a:noFill/>
                </a:ln>
                <a:solidFill>
                  <a:srgbClr val="000066"/>
                </a:solidFill>
                <a:effectLst/>
                <a:uLnTx/>
                <a:uFillTx/>
                <a:latin typeface="Arial"/>
                <a:ea typeface="+mn-ea"/>
                <a:cs typeface="Arial"/>
              </a:rPr>
              <a:t>Autonome ou faire parti de un autre système (</a:t>
            </a:r>
            <a:r>
              <a:rPr kumimoji="0" lang="fr-BE" sz="1200" b="0" i="1" u="none" strike="noStrike" kern="0" cap="none" spc="0" normalizeH="0" baseline="0" dirty="0">
                <a:ln>
                  <a:noFill/>
                </a:ln>
                <a:solidFill>
                  <a:srgbClr val="000066"/>
                </a:solidFill>
                <a:effectLst/>
                <a:uLnTx/>
                <a:uFillTx/>
                <a:latin typeface="Arial"/>
                <a:ea typeface="+mn-ea"/>
                <a:cs typeface="Arial"/>
              </a:rPr>
              <a:t>sur la vaccination et/ou d'autres systèmes d'information de santé)</a:t>
            </a:r>
          </a:p>
          <a:p>
            <a:pPr marL="265400" indent="-265400" defTabSz="708815" fontAlgn="base">
              <a:spcBef>
                <a:spcPts val="408"/>
              </a:spcBef>
              <a:spcAft>
                <a:spcPct val="0"/>
              </a:spcAft>
              <a:buClr>
                <a:srgbClr val="1E7FB8"/>
              </a:buClr>
              <a:buFont typeface="Wingdings" pitchFamily="2" charset="2"/>
              <a:buChar char="l"/>
              <a:defRPr/>
            </a:pPr>
            <a:r>
              <a:rPr lang="fr-BE" sz="1400" kern="0" dirty="0">
                <a:solidFill>
                  <a:srgbClr val="000066"/>
                </a:solidFill>
              </a:rPr>
              <a:t>Intégré ou non avec des systèmes de gestion des stocks</a:t>
            </a:r>
          </a:p>
          <a:p>
            <a:pPr marL="265400" marR="0" lvl="0" indent="-265400" algn="l" defTabSz="708815" rtl="0" eaLnBrk="1" fontAlgn="base" latinLnBrk="0" hangingPunct="1">
              <a:lnSpc>
                <a:spcPct val="100000"/>
              </a:lnSpc>
              <a:spcBef>
                <a:spcPts val="408"/>
              </a:spcBef>
              <a:spcAft>
                <a:spcPct val="0"/>
              </a:spcAft>
              <a:buClr>
                <a:srgbClr val="1E7FB8"/>
              </a:buClr>
              <a:buSzTx/>
              <a:buFont typeface="Wingdings" pitchFamily="2" charset="2"/>
              <a:buChar char="l"/>
              <a:tabLst/>
              <a:defRPr/>
            </a:pPr>
            <a:r>
              <a:rPr kumimoji="0" lang="fr-BE" sz="1400" b="0" i="1" u="none" strike="noStrike" kern="0" cap="none" spc="0" normalizeH="0" baseline="0" dirty="0">
                <a:ln>
                  <a:noFill/>
                </a:ln>
                <a:solidFill>
                  <a:srgbClr val="000066"/>
                </a:solidFill>
                <a:effectLst/>
                <a:uLnTx/>
                <a:uFillTx/>
                <a:latin typeface="Arial"/>
                <a:ea typeface="+mn-ea"/>
                <a:cs typeface="Arial"/>
              </a:rPr>
              <a:t>Avec la saisie des données directement dans le système ou à partir d'un support papier</a:t>
            </a:r>
          </a:p>
          <a:p>
            <a:pPr marL="265400" marR="0" lvl="0" indent="-265400" algn="l" defTabSz="708815" rtl="0" eaLnBrk="1" fontAlgn="base" latinLnBrk="0" hangingPunct="1">
              <a:lnSpc>
                <a:spcPct val="100000"/>
              </a:lnSpc>
              <a:spcBef>
                <a:spcPts val="408"/>
              </a:spcBef>
              <a:spcAft>
                <a:spcPct val="0"/>
              </a:spcAft>
              <a:buClr>
                <a:srgbClr val="1E7FB8"/>
              </a:buClr>
              <a:buSzTx/>
              <a:buFont typeface="Wingdings" pitchFamily="2" charset="2"/>
              <a:buChar char="l"/>
              <a:tabLst/>
              <a:defRPr/>
            </a:pPr>
            <a:r>
              <a:rPr kumimoji="0" lang="fr-BE" sz="1400" b="0" i="1" u="none" strike="noStrike" kern="0" cap="none" spc="0" normalizeH="0" baseline="0" dirty="0">
                <a:ln>
                  <a:noFill/>
                </a:ln>
                <a:solidFill>
                  <a:srgbClr val="000066"/>
                </a:solidFill>
                <a:effectLst/>
                <a:uLnTx/>
                <a:uFillTx/>
                <a:latin typeface="Arial"/>
                <a:ea typeface="+mn-ea"/>
                <a:cs typeface="Arial"/>
              </a:rPr>
              <a:t>En ligne ou avec des fonctionnalités hors ligne</a:t>
            </a:r>
          </a:p>
        </p:txBody>
      </p:sp>
    </p:spTree>
    <p:custDataLst>
      <p:tags r:id="rId1"/>
    </p:custDataLst>
    <p:extLst>
      <p:ext uri="{BB962C8B-B14F-4D97-AF65-F5344CB8AC3E}">
        <p14:creationId xmlns:p14="http://schemas.microsoft.com/office/powerpoint/2010/main" val="23181913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Fonctions</a:t>
            </a:r>
            <a:r>
              <a:rPr lang="en-US" dirty="0"/>
              <a:t> REV (1)</a:t>
            </a:r>
          </a:p>
        </p:txBody>
      </p:sp>
      <p:sp>
        <p:nvSpPr>
          <p:cNvPr id="6" name="Text Placeholder 5"/>
          <p:cNvSpPr>
            <a:spLocks noGrp="1"/>
          </p:cNvSpPr>
          <p:nvPr>
            <p:ph type="body" idx="1"/>
          </p:nvPr>
        </p:nvSpPr>
        <p:spPr>
          <a:xfrm>
            <a:off x="76200" y="1320740"/>
            <a:ext cx="2590799" cy="717610"/>
          </a:xfrm>
        </p:spPr>
        <p:txBody>
          <a:bodyPr/>
          <a:lstStyle/>
          <a:p>
            <a:r>
              <a:rPr lang="fr-FR" sz="2000" dirty="0"/>
              <a:t>Planification / suivi des perdus de vue</a:t>
            </a:r>
            <a:endParaRPr lang="en-US" sz="2000" dirty="0"/>
          </a:p>
        </p:txBody>
      </p:sp>
      <p:sp>
        <p:nvSpPr>
          <p:cNvPr id="8" name="Text Placeholder 7"/>
          <p:cNvSpPr>
            <a:spLocks noGrp="1"/>
          </p:cNvSpPr>
          <p:nvPr>
            <p:ph type="body" sz="quarter" idx="3"/>
          </p:nvPr>
        </p:nvSpPr>
        <p:spPr>
          <a:xfrm>
            <a:off x="5548182" y="1320740"/>
            <a:ext cx="3519618" cy="336610"/>
          </a:xfrm>
        </p:spPr>
        <p:txBody>
          <a:bodyPr/>
          <a:lstStyle/>
          <a:p>
            <a:r>
              <a:rPr lang="fr-BE" sz="2000" dirty="0"/>
              <a:t>Rappels pour les vaccins pour l'avenir et manquantes</a:t>
            </a:r>
          </a:p>
        </p:txBody>
      </p:sp>
      <p:pic>
        <p:nvPicPr>
          <p:cNvPr id="205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30023" y="1840743"/>
            <a:ext cx="1599570" cy="2636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4359065" y="4334469"/>
            <a:ext cx="1089002" cy="198860"/>
          </a:xfrm>
          <a:prstGeom prst="rect">
            <a:avLst/>
          </a:prstGeom>
          <a:noFill/>
        </p:spPr>
        <p:txBody>
          <a:bodyPr wrap="none" lIns="62191" tIns="31095" rIns="62191" bIns="31095" rtlCol="0">
            <a:spAutoFit/>
          </a:bodyPr>
          <a:lstStyle/>
          <a:p>
            <a:pPr defTabSz="621975" rtl="1" fontAlgn="base">
              <a:spcBef>
                <a:spcPct val="0"/>
              </a:spcBef>
              <a:spcAft>
                <a:spcPct val="0"/>
              </a:spcAft>
            </a:pPr>
            <a:r>
              <a:rPr lang="en-US" sz="884" i="1" dirty="0">
                <a:solidFill>
                  <a:srgbClr val="000066"/>
                </a:solidFill>
                <a:latin typeface="Arial" charset="0"/>
                <a:cs typeface="Arial" charset="0"/>
              </a:rPr>
              <a:t>Photo: WHO Nepal</a:t>
            </a:r>
          </a:p>
        </p:txBody>
      </p:sp>
      <p:sp>
        <p:nvSpPr>
          <p:cNvPr id="16" name="TextBox 15"/>
          <p:cNvSpPr txBox="1"/>
          <p:nvPr/>
        </p:nvSpPr>
        <p:spPr>
          <a:xfrm>
            <a:off x="1539659" y="4259889"/>
            <a:ext cx="2116526" cy="198860"/>
          </a:xfrm>
          <a:prstGeom prst="rect">
            <a:avLst/>
          </a:prstGeom>
          <a:noFill/>
        </p:spPr>
        <p:txBody>
          <a:bodyPr wrap="none" lIns="62191" tIns="31095" rIns="62191" bIns="31095" rtlCol="0">
            <a:spAutoFit/>
          </a:bodyPr>
          <a:lstStyle/>
          <a:p>
            <a:pPr defTabSz="621975" rtl="1" fontAlgn="base">
              <a:spcBef>
                <a:spcPct val="0"/>
              </a:spcBef>
              <a:spcAft>
                <a:spcPct val="0"/>
              </a:spcAft>
            </a:pPr>
            <a:r>
              <a:rPr lang="en-US" sz="884" i="1" dirty="0">
                <a:solidFill>
                  <a:srgbClr val="000066"/>
                </a:solidFill>
                <a:latin typeface="Arial" charset="0"/>
                <a:cs typeface="Arial" charset="0"/>
              </a:rPr>
              <a:t>Photo: Institute of Public Health Albania</a:t>
            </a:r>
          </a:p>
        </p:txBody>
      </p:sp>
      <p:pic>
        <p:nvPicPr>
          <p:cNvPr id="9" name="Marcador de contenido 10"/>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7382033" y="1662880"/>
            <a:ext cx="1838168" cy="1270216"/>
          </a:xfrm>
        </p:spPr>
      </p:pic>
      <p:pic>
        <p:nvPicPr>
          <p:cNvPr id="10" name="Imagen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05831" y="3395747"/>
            <a:ext cx="1838169" cy="84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856991" y="4308868"/>
            <a:ext cx="1287009" cy="198860"/>
          </a:xfrm>
          <a:prstGeom prst="rect">
            <a:avLst/>
          </a:prstGeom>
          <a:noFill/>
        </p:spPr>
        <p:txBody>
          <a:bodyPr wrap="square" lIns="62191" tIns="31095" rIns="62191" bIns="31095" rtlCol="0">
            <a:spAutoFit/>
          </a:bodyPr>
          <a:lstStyle/>
          <a:p>
            <a:pPr defTabSz="621975" rtl="1" fontAlgn="base">
              <a:spcBef>
                <a:spcPct val="0"/>
              </a:spcBef>
              <a:spcAft>
                <a:spcPct val="0"/>
              </a:spcAft>
            </a:pPr>
            <a:r>
              <a:rPr lang="en-US" sz="884" i="1" dirty="0">
                <a:solidFill>
                  <a:srgbClr val="000066"/>
                </a:solidFill>
                <a:latin typeface="Arial" charset="0"/>
                <a:cs typeface="Arial" charset="0"/>
              </a:rPr>
              <a:t>Photo: MOH Chile</a:t>
            </a:r>
          </a:p>
        </p:txBody>
      </p:sp>
      <p:grpSp>
        <p:nvGrpSpPr>
          <p:cNvPr id="12" name="Group 11">
            <a:extLst>
              <a:ext uri="{FF2B5EF4-FFF2-40B4-BE49-F238E27FC236}">
                <a16:creationId xmlns:a16="http://schemas.microsoft.com/office/drawing/2014/main" id="{41A1B2F9-B4D5-4F03-BB12-589D906E90F0}"/>
              </a:ext>
            </a:extLst>
          </p:cNvPr>
          <p:cNvGrpSpPr/>
          <p:nvPr/>
        </p:nvGrpSpPr>
        <p:grpSpPr>
          <a:xfrm>
            <a:off x="0" y="2699689"/>
            <a:ext cx="5548182" cy="1833640"/>
            <a:chOff x="177062" y="1427026"/>
            <a:chExt cx="10206060" cy="4635766"/>
          </a:xfrm>
        </p:grpSpPr>
        <p:pic>
          <p:nvPicPr>
            <p:cNvPr id="13" name="Picture 2">
              <a:extLst>
                <a:ext uri="{FF2B5EF4-FFF2-40B4-BE49-F238E27FC236}">
                  <a16:creationId xmlns:a16="http://schemas.microsoft.com/office/drawing/2014/main" id="{CC1FF971-35CE-442C-A9B6-0AAB22FD01C4}"/>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77062" y="1427026"/>
              <a:ext cx="10206060" cy="4635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ounded Rectangle 1">
              <a:extLst>
                <a:ext uri="{FF2B5EF4-FFF2-40B4-BE49-F238E27FC236}">
                  <a16:creationId xmlns:a16="http://schemas.microsoft.com/office/drawing/2014/main" id="{B13FEA25-5C4A-46F8-B122-58F815176203}"/>
                </a:ext>
              </a:extLst>
            </p:cNvPr>
            <p:cNvSpPr/>
            <p:nvPr/>
          </p:nvSpPr>
          <p:spPr bwMode="auto">
            <a:xfrm>
              <a:off x="1313411" y="2094807"/>
              <a:ext cx="1130531" cy="384048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62201" tIns="31101" rIns="62201" bIns="31101" numCol="1" rtlCol="0" anchor="t" anchorCtr="0" compatLnSpc="1">
              <a:prstTxWarp prst="textNoShape">
                <a:avLst/>
              </a:prstTxWarp>
            </a:bodyPr>
            <a:lstStyle/>
            <a:p>
              <a:pPr defTabSz="709440" rtl="1" fontAlgn="base">
                <a:spcBef>
                  <a:spcPct val="0"/>
                </a:spcBef>
                <a:spcAft>
                  <a:spcPct val="0"/>
                </a:spcAft>
              </a:pPr>
              <a:endParaRPr lang="en-GB" sz="2653" b="1">
                <a:solidFill>
                  <a:srgbClr val="000066"/>
                </a:solidFill>
                <a:latin typeface="Arial" charset="0"/>
                <a:cs typeface="Arial" charset="0"/>
              </a:endParaRPr>
            </a:p>
          </p:txBody>
        </p:sp>
      </p:grpSp>
      <p:pic>
        <p:nvPicPr>
          <p:cNvPr id="2054"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37110" y="962974"/>
            <a:ext cx="2430718" cy="249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1481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Fonctions</a:t>
            </a:r>
            <a:r>
              <a:rPr lang="en-US" dirty="0"/>
              <a:t> REV (2)</a:t>
            </a:r>
          </a:p>
        </p:txBody>
      </p:sp>
      <p:sp>
        <p:nvSpPr>
          <p:cNvPr id="6" name="Text Placeholder 5"/>
          <p:cNvSpPr>
            <a:spLocks noGrp="1"/>
          </p:cNvSpPr>
          <p:nvPr>
            <p:ph type="body" idx="1"/>
          </p:nvPr>
        </p:nvSpPr>
        <p:spPr>
          <a:xfrm>
            <a:off x="685800" y="819150"/>
            <a:ext cx="3213743" cy="479470"/>
          </a:xfrm>
        </p:spPr>
        <p:txBody>
          <a:bodyPr/>
          <a:lstStyle/>
          <a:p>
            <a:r>
              <a:rPr lang="en-US" sz="2000" dirty="0" err="1"/>
              <a:t>Suivi</a:t>
            </a:r>
            <a:r>
              <a:rPr lang="en-US" sz="2000" dirty="0"/>
              <a:t> de la vaccination</a:t>
            </a:r>
          </a:p>
        </p:txBody>
      </p:sp>
      <p:sp>
        <p:nvSpPr>
          <p:cNvPr id="8" name="Text Placeholder 7"/>
          <p:cNvSpPr>
            <a:spLocks noGrp="1"/>
          </p:cNvSpPr>
          <p:nvPr>
            <p:ph type="body" sz="quarter" idx="3"/>
          </p:nvPr>
        </p:nvSpPr>
        <p:spPr>
          <a:xfrm>
            <a:off x="4630317" y="819150"/>
            <a:ext cx="3214823" cy="479470"/>
          </a:xfrm>
        </p:spPr>
        <p:txBody>
          <a:bodyPr/>
          <a:lstStyle/>
          <a:p>
            <a:r>
              <a:rPr lang="en-US" sz="2000" dirty="0" err="1"/>
              <a:t>Autres</a:t>
            </a:r>
            <a:endParaRPr lang="en-US" sz="2000" dirty="0"/>
          </a:p>
        </p:txBody>
      </p:sp>
      <p:sp>
        <p:nvSpPr>
          <p:cNvPr id="9" name="Content Placeholder 8"/>
          <p:cNvSpPr>
            <a:spLocks noGrp="1"/>
          </p:cNvSpPr>
          <p:nvPr>
            <p:ph sz="quarter" idx="4"/>
          </p:nvPr>
        </p:nvSpPr>
        <p:spPr>
          <a:xfrm>
            <a:off x="4473083" y="1352550"/>
            <a:ext cx="4442317" cy="2964289"/>
          </a:xfrm>
        </p:spPr>
        <p:txBody>
          <a:bodyPr/>
          <a:lstStyle/>
          <a:p>
            <a:pPr>
              <a:spcBef>
                <a:spcPts val="816"/>
              </a:spcBef>
            </a:pPr>
            <a:r>
              <a:rPr lang="fr-FR" sz="1400" dirty="0"/>
              <a:t>Aide à la décision en matière de vaccination</a:t>
            </a:r>
          </a:p>
          <a:p>
            <a:pPr>
              <a:spcBef>
                <a:spcPts val="816"/>
              </a:spcBef>
            </a:pPr>
            <a:r>
              <a:rPr lang="fr-FR" sz="1400" dirty="0"/>
              <a:t>Suivi des refus</a:t>
            </a:r>
          </a:p>
          <a:p>
            <a:pPr>
              <a:spcBef>
                <a:spcPts val="816"/>
              </a:spcBef>
            </a:pPr>
            <a:r>
              <a:rPr lang="fr-FR" sz="1400" dirty="0"/>
              <a:t>Suivi des inégalités</a:t>
            </a:r>
          </a:p>
          <a:p>
            <a:pPr>
              <a:spcBef>
                <a:spcPts val="816"/>
              </a:spcBef>
            </a:pPr>
            <a:r>
              <a:rPr lang="fr-FR" sz="1400" dirty="0"/>
              <a:t>Suivi des MAPI</a:t>
            </a:r>
          </a:p>
          <a:p>
            <a:pPr>
              <a:spcBef>
                <a:spcPts val="816"/>
              </a:spcBef>
            </a:pPr>
            <a:r>
              <a:rPr lang="fr-FR" sz="1400" dirty="0"/>
              <a:t>Liaison avec GPS/GIS</a:t>
            </a:r>
          </a:p>
          <a:p>
            <a:pPr>
              <a:spcBef>
                <a:spcPts val="816"/>
              </a:spcBef>
            </a:pPr>
            <a:r>
              <a:rPr lang="fr-FR" sz="1400" dirty="0"/>
              <a:t>Utilisation de l'intelligence artificielle pour prédire les personnes susceptibles de faire défaut</a:t>
            </a:r>
          </a:p>
          <a:p>
            <a:pPr>
              <a:spcBef>
                <a:spcPts val="816"/>
              </a:spcBef>
            </a:pPr>
            <a:r>
              <a:rPr lang="fr-FR" sz="1400" dirty="0"/>
              <a:t>Intégration à la gestion des vaccins et des fournitures pour aider à la gestion des stocks</a:t>
            </a:r>
          </a:p>
          <a:p>
            <a:pPr>
              <a:spcBef>
                <a:spcPts val="816"/>
              </a:spcBef>
            </a:pPr>
            <a:r>
              <a:rPr lang="fr-FR" sz="1400" dirty="0"/>
              <a:t>Panneau d'affichage pour la diffusion de messages aux agents de santé et autres utilisateurs</a:t>
            </a:r>
            <a:endParaRPr lang="en-US" sz="1400" dirty="0"/>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5111" y="1352550"/>
            <a:ext cx="3584889" cy="1533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283961" y="2876550"/>
            <a:ext cx="1677304" cy="177893"/>
          </a:xfrm>
          <a:prstGeom prst="rect">
            <a:avLst/>
          </a:prstGeom>
          <a:noFill/>
        </p:spPr>
        <p:txBody>
          <a:bodyPr wrap="none" lIns="62191" tIns="31095" rIns="62191" bIns="31095" rtlCol="0">
            <a:spAutoFit/>
          </a:bodyPr>
          <a:lstStyle/>
          <a:p>
            <a:pPr defTabSz="621975" rtl="1" fontAlgn="base">
              <a:spcBef>
                <a:spcPct val="0"/>
              </a:spcBef>
              <a:spcAft>
                <a:spcPct val="0"/>
              </a:spcAft>
            </a:pPr>
            <a:r>
              <a:rPr lang="en-US" sz="748" i="1" dirty="0">
                <a:solidFill>
                  <a:srgbClr val="000066"/>
                </a:solidFill>
                <a:latin typeface="Arial" charset="0"/>
                <a:cs typeface="Arial" charset="0"/>
              </a:rPr>
              <a:t>Image: Secretariat of Health, Bogota</a:t>
            </a:r>
          </a:p>
        </p:txBody>
      </p:sp>
      <p:sp>
        <p:nvSpPr>
          <p:cNvPr id="3" name="TextBox 2">
            <a:extLst>
              <a:ext uri="{FF2B5EF4-FFF2-40B4-BE49-F238E27FC236}">
                <a16:creationId xmlns:a16="http://schemas.microsoft.com/office/drawing/2014/main" id="{BB3F47A0-AFF3-4F28-ADD6-4A10A8A1CC66}"/>
              </a:ext>
            </a:extLst>
          </p:cNvPr>
          <p:cNvSpPr txBox="1"/>
          <p:nvPr/>
        </p:nvSpPr>
        <p:spPr>
          <a:xfrm>
            <a:off x="228600" y="3832881"/>
            <a:ext cx="4168283" cy="720069"/>
          </a:xfrm>
          <a:prstGeom prst="rect">
            <a:avLst/>
          </a:prstGeom>
          <a:noFill/>
        </p:spPr>
        <p:txBody>
          <a:bodyPr wrap="square" rtlCol="0">
            <a:spAutoFit/>
          </a:bodyPr>
          <a:lstStyle/>
          <a:p>
            <a:pPr defTabSz="621975" rtl="1" fontAlgn="base">
              <a:spcBef>
                <a:spcPct val="0"/>
              </a:spcBef>
              <a:spcAft>
                <a:spcPct val="0"/>
              </a:spcAft>
            </a:pPr>
            <a:r>
              <a:rPr lang="en-US" sz="816" dirty="0">
                <a:solidFill>
                  <a:srgbClr val="000066"/>
                </a:solidFill>
                <a:latin typeface="Arial" charset="0"/>
                <a:cs typeface="Arial" charset="0"/>
              </a:rPr>
              <a:t>* See 2019 paper “Redefining vaccination coverage and timeliness measures using electronic immunization registry data in LMICs” by Dolan et al </a:t>
            </a:r>
            <a:r>
              <a:rPr lang="en-US" sz="816" dirty="0">
                <a:solidFill>
                  <a:srgbClr val="000066"/>
                </a:solidFill>
                <a:latin typeface="Arial" charset="0"/>
                <a:cs typeface="Arial" charset="0"/>
                <a:hlinkClick r:id="rId3"/>
              </a:rPr>
              <a:t>https://www.ncbi.nlm.nih.gov/pubmed/30808566</a:t>
            </a:r>
            <a:endParaRPr lang="en-US" sz="816" dirty="0">
              <a:solidFill>
                <a:srgbClr val="000066"/>
              </a:solidFill>
              <a:latin typeface="Arial" charset="0"/>
              <a:cs typeface="Arial" charset="0"/>
            </a:endParaRPr>
          </a:p>
          <a:p>
            <a:pPr defTabSz="621975" rtl="1" fontAlgn="base">
              <a:spcBef>
                <a:spcPct val="0"/>
              </a:spcBef>
              <a:spcAft>
                <a:spcPct val="0"/>
              </a:spcAft>
            </a:pPr>
            <a:r>
              <a:rPr lang="en-US" sz="816" dirty="0">
                <a:solidFill>
                  <a:srgbClr val="000066"/>
                </a:solidFill>
                <a:latin typeface="Arial" charset="0"/>
                <a:cs typeface="Arial" charset="0"/>
              </a:rPr>
              <a:t> and </a:t>
            </a:r>
            <a:r>
              <a:rPr lang="en-US" sz="816" dirty="0">
                <a:solidFill>
                  <a:srgbClr val="000066"/>
                </a:solidFill>
                <a:latin typeface="Arial" charset="0"/>
                <a:cs typeface="Arial" charset="0"/>
                <a:hlinkClick r:id="rId4"/>
              </a:rPr>
              <a:t>https://pubmed.ncbi.nlm.nih.gov/31471149/</a:t>
            </a:r>
            <a:r>
              <a:rPr lang="en-US" sz="816" dirty="0">
                <a:solidFill>
                  <a:srgbClr val="000066"/>
                </a:solidFill>
                <a:latin typeface="Arial" charset="0"/>
                <a:cs typeface="Arial" charset="0"/>
              </a:rPr>
              <a:t> and PAHO’s Module 6: </a:t>
            </a:r>
            <a:r>
              <a:rPr lang="en-US" sz="816" dirty="0">
                <a:solidFill>
                  <a:srgbClr val="000066"/>
                </a:solidFill>
                <a:latin typeface="Arial" charset="0"/>
                <a:cs typeface="Arial" charset="0"/>
                <a:hlinkClick r:id="rId5"/>
              </a:rPr>
              <a:t>www.paho.org/immunization/publications</a:t>
            </a:r>
            <a:r>
              <a:rPr lang="en-US" sz="816" dirty="0">
                <a:solidFill>
                  <a:srgbClr val="000066"/>
                </a:solidFill>
                <a:latin typeface="Arial" charset="0"/>
                <a:cs typeface="Arial" charset="0"/>
              </a:rPr>
              <a:t>  </a:t>
            </a:r>
          </a:p>
        </p:txBody>
      </p:sp>
      <p:sp>
        <p:nvSpPr>
          <p:cNvPr id="4" name="TextBox 3">
            <a:extLst>
              <a:ext uri="{FF2B5EF4-FFF2-40B4-BE49-F238E27FC236}">
                <a16:creationId xmlns:a16="http://schemas.microsoft.com/office/drawing/2014/main" id="{9429F4CD-24E4-4DCD-AFD2-F075DBA212BE}"/>
              </a:ext>
            </a:extLst>
          </p:cNvPr>
          <p:cNvSpPr txBox="1"/>
          <p:nvPr/>
        </p:nvSpPr>
        <p:spPr>
          <a:xfrm>
            <a:off x="152400" y="3105150"/>
            <a:ext cx="4168283" cy="738664"/>
          </a:xfrm>
          <a:prstGeom prst="rect">
            <a:avLst/>
          </a:prstGeom>
          <a:noFill/>
        </p:spPr>
        <p:txBody>
          <a:bodyPr wrap="square" rtlCol="0">
            <a:spAutoFit/>
          </a:bodyPr>
          <a:lstStyle/>
          <a:p>
            <a:r>
              <a:rPr lang="fr-FR" sz="1400" dirty="0">
                <a:solidFill>
                  <a:srgbClr val="000066"/>
                </a:solidFill>
              </a:rPr>
              <a:t>D'autres moyens de surveiller la couverture (par exemple, par cohorte, par lieu de résidence) et ponctualité*</a:t>
            </a:r>
            <a:endParaRPr lang="en-US" sz="1600" dirty="0"/>
          </a:p>
        </p:txBody>
      </p:sp>
      <p:sp>
        <p:nvSpPr>
          <p:cNvPr id="5" name="TextBox 4">
            <a:extLst>
              <a:ext uri="{FF2B5EF4-FFF2-40B4-BE49-F238E27FC236}">
                <a16:creationId xmlns:a16="http://schemas.microsoft.com/office/drawing/2014/main" id="{82EC13D1-EAF1-4563-BBC6-99853FA0A573}"/>
              </a:ext>
            </a:extLst>
          </p:cNvPr>
          <p:cNvSpPr txBox="1"/>
          <p:nvPr/>
        </p:nvSpPr>
        <p:spPr>
          <a:xfrm>
            <a:off x="762000" y="4705350"/>
            <a:ext cx="5943600" cy="353943"/>
          </a:xfrm>
          <a:prstGeom prst="rect">
            <a:avLst/>
          </a:prstGeom>
          <a:noFill/>
        </p:spPr>
        <p:txBody>
          <a:bodyPr wrap="square" rtlCol="0">
            <a:spAutoFit/>
          </a:bodyPr>
          <a:lstStyle/>
          <a:p>
            <a:r>
              <a:rPr lang="en-US" sz="1700" dirty="0">
                <a:solidFill>
                  <a:schemeClr val="bg1"/>
                </a:solidFill>
              </a:rPr>
              <a:t>Note : </a:t>
            </a:r>
            <a:r>
              <a:rPr lang="fr-FR" sz="1700" dirty="0">
                <a:solidFill>
                  <a:schemeClr val="bg1"/>
                </a:solidFill>
              </a:rPr>
              <a:t>Un e-tracker n'est PAS la même chose qu'un REV</a:t>
            </a:r>
            <a:endParaRPr lang="en-US" sz="1700" dirty="0">
              <a:solidFill>
                <a:schemeClr val="bg1"/>
              </a:solidFill>
            </a:endParaRPr>
          </a:p>
        </p:txBody>
      </p:sp>
    </p:spTree>
    <p:extLst>
      <p:ext uri="{BB962C8B-B14F-4D97-AF65-F5344CB8AC3E}">
        <p14:creationId xmlns:p14="http://schemas.microsoft.com/office/powerpoint/2010/main" val="3972584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2F5B2-FAA1-0243-B4B9-8B08F0FFEBEA}"/>
              </a:ext>
            </a:extLst>
          </p:cNvPr>
          <p:cNvSpPr>
            <a:spLocks noGrp="1"/>
          </p:cNvSpPr>
          <p:nvPr>
            <p:ph type="title"/>
          </p:nvPr>
        </p:nvSpPr>
        <p:spPr>
          <a:xfrm>
            <a:off x="1376670" y="95015"/>
            <a:ext cx="6535777" cy="573528"/>
          </a:xfrm>
        </p:spPr>
        <p:txBody>
          <a:bodyPr/>
          <a:lstStyle/>
          <a:p>
            <a:r>
              <a:rPr lang="fr-FR" sz="1360" b="1" dirty="0">
                <a:solidFill>
                  <a:srgbClr val="000066"/>
                </a:solidFill>
                <a:cs typeface="+mj-cs"/>
              </a:rPr>
              <a:t>Comparaison de la couverture vaccinale DTC3 chez les enfants de moins de 12 mois selon le lieu de résidence et le lieu de vaccination. Région métropolitaine du Grand Santiago, Chili 2017</a:t>
            </a:r>
            <a:endParaRPr lang="en-US" sz="2721" b="1" dirty="0">
              <a:solidFill>
                <a:srgbClr val="000066"/>
              </a:solidFill>
              <a:cs typeface="+mj-cs"/>
            </a:endParaRPr>
          </a:p>
        </p:txBody>
      </p:sp>
      <p:graphicFrame>
        <p:nvGraphicFramePr>
          <p:cNvPr id="7" name="Chart 6">
            <a:extLst>
              <a:ext uri="{FF2B5EF4-FFF2-40B4-BE49-F238E27FC236}">
                <a16:creationId xmlns:a16="http://schemas.microsoft.com/office/drawing/2014/main" id="{5262F02E-B72C-104C-8765-065F04A6144B}"/>
              </a:ext>
            </a:extLst>
          </p:cNvPr>
          <p:cNvGraphicFramePr>
            <a:graphicFrameLocks/>
          </p:cNvGraphicFramePr>
          <p:nvPr/>
        </p:nvGraphicFramePr>
        <p:xfrm>
          <a:off x="1586321" y="715008"/>
          <a:ext cx="6414680" cy="219370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8FB07370-4638-5749-9816-DA5DB6333789}"/>
              </a:ext>
            </a:extLst>
          </p:cNvPr>
          <p:cNvSpPr/>
          <p:nvPr/>
        </p:nvSpPr>
        <p:spPr>
          <a:xfrm rot="16200000">
            <a:off x="550091" y="1371356"/>
            <a:ext cx="1600382" cy="415498"/>
          </a:xfrm>
          <a:prstGeom prst="rect">
            <a:avLst/>
          </a:prstGeom>
          <a:solidFill>
            <a:srgbClr val="FFAEBD">
              <a:alpha val="50000"/>
            </a:srgbClr>
          </a:solidFill>
        </p:spPr>
        <p:txBody>
          <a:bodyPr wrap="square">
            <a:spAutoFit/>
          </a:bodyPr>
          <a:lstStyle/>
          <a:p>
            <a:pPr algn="ctr" defTabSz="685727" fontAlgn="base">
              <a:spcBef>
                <a:spcPct val="0"/>
              </a:spcBef>
              <a:spcAft>
                <a:spcPct val="0"/>
              </a:spcAft>
              <a:defRPr sz="1400" b="0" i="0" u="none" strike="noStrike" kern="1200" spc="0" baseline="0">
                <a:solidFill>
                  <a:srgbClr val="000000">
                    <a:lumMod val="65000"/>
                    <a:lumOff val="35000"/>
                  </a:srgbClr>
                </a:solidFill>
                <a:latin typeface="+mn-lt"/>
                <a:ea typeface="+mn-ea"/>
                <a:cs typeface="+mn-cs"/>
              </a:defRPr>
            </a:pPr>
            <a:r>
              <a:rPr lang="fr-FR" sz="1050" dirty="0">
                <a:solidFill>
                  <a:srgbClr val="000000">
                    <a:lumMod val="65000"/>
                    <a:lumOff val="35000"/>
                  </a:srgbClr>
                </a:solidFill>
                <a:latin typeface="Arial"/>
                <a:ea typeface="ＭＳ Ｐゴシック"/>
                <a:cs typeface="Arial" charset="0"/>
              </a:rPr>
              <a:t>Numérateur = par lieu de vaccination</a:t>
            </a:r>
            <a:endParaRPr lang="en-US" sz="1050" dirty="0">
              <a:solidFill>
                <a:srgbClr val="000000">
                  <a:lumMod val="65000"/>
                  <a:lumOff val="35000"/>
                </a:srgbClr>
              </a:solidFill>
              <a:latin typeface="Arial"/>
              <a:ea typeface="ＭＳ Ｐゴシック"/>
              <a:cs typeface="Arial" charset="0"/>
            </a:endParaRPr>
          </a:p>
        </p:txBody>
      </p:sp>
      <p:cxnSp>
        <p:nvCxnSpPr>
          <p:cNvPr id="11" name="Straight Connector 10">
            <a:extLst>
              <a:ext uri="{FF2B5EF4-FFF2-40B4-BE49-F238E27FC236}">
                <a16:creationId xmlns:a16="http://schemas.microsoft.com/office/drawing/2014/main" id="{7680B581-74A4-CE43-9574-D44E9D27E0F3}"/>
              </a:ext>
            </a:extLst>
          </p:cNvPr>
          <p:cNvCxnSpPr>
            <a:cxnSpLocks/>
          </p:cNvCxnSpPr>
          <p:nvPr/>
        </p:nvCxnSpPr>
        <p:spPr>
          <a:xfrm>
            <a:off x="2140969" y="1697265"/>
            <a:ext cx="5806026"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D83EC14B-B7F9-FE48-BEF3-4973EDC902A9}"/>
              </a:ext>
            </a:extLst>
          </p:cNvPr>
          <p:cNvSpPr/>
          <p:nvPr/>
        </p:nvSpPr>
        <p:spPr>
          <a:xfrm>
            <a:off x="2741432" y="1148752"/>
            <a:ext cx="4104456" cy="253916"/>
          </a:xfrm>
          <a:prstGeom prst="rect">
            <a:avLst/>
          </a:prstGeom>
        </p:spPr>
        <p:txBody>
          <a:bodyPr wrap="square">
            <a:spAutoFit/>
          </a:bodyPr>
          <a:lstStyle/>
          <a:p>
            <a:pPr algn="ctr" defTabSz="685727" fontAlgn="base">
              <a:spcBef>
                <a:spcPct val="0"/>
              </a:spcBef>
              <a:spcAft>
                <a:spcPct val="0"/>
              </a:spcAft>
              <a:defRPr sz="1400" b="0" i="0" u="none" strike="noStrike" kern="1200" spc="0" baseline="0">
                <a:solidFill>
                  <a:srgbClr val="000000">
                    <a:lumMod val="65000"/>
                    <a:lumOff val="35000"/>
                  </a:srgbClr>
                </a:solidFill>
                <a:latin typeface="+mn-lt"/>
                <a:ea typeface="+mn-ea"/>
                <a:cs typeface="+mn-cs"/>
              </a:defRPr>
            </a:pPr>
            <a:r>
              <a:rPr lang="fr-FR" sz="1050" dirty="0">
                <a:solidFill>
                  <a:srgbClr val="000000">
                    <a:lumMod val="65000"/>
                    <a:lumOff val="35000"/>
                  </a:srgbClr>
                </a:solidFill>
                <a:latin typeface="Arial"/>
                <a:ea typeface="ＭＳ Ｐゴシック"/>
                <a:cs typeface="Arial" charset="0"/>
              </a:rPr>
              <a:t>Couverture par district : Minimum = 29 % ; Maximum = 325 %</a:t>
            </a:r>
            <a:endParaRPr lang="en-US" sz="1050" dirty="0">
              <a:solidFill>
                <a:srgbClr val="000000">
                  <a:lumMod val="65000"/>
                  <a:lumOff val="35000"/>
                </a:srgbClr>
              </a:solidFill>
              <a:latin typeface="Arial"/>
              <a:ea typeface="ＭＳ Ｐゴシック"/>
              <a:cs typeface="Arial" charset="0"/>
            </a:endParaRPr>
          </a:p>
        </p:txBody>
      </p:sp>
      <p:cxnSp>
        <p:nvCxnSpPr>
          <p:cNvPr id="20" name="Straight Arrow Connector 19">
            <a:extLst>
              <a:ext uri="{FF2B5EF4-FFF2-40B4-BE49-F238E27FC236}">
                <a16:creationId xmlns:a16="http://schemas.microsoft.com/office/drawing/2014/main" id="{A3F4B57D-5FBA-A544-9D1E-FF5C275E5C07}"/>
              </a:ext>
            </a:extLst>
          </p:cNvPr>
          <p:cNvCxnSpPr/>
          <p:nvPr/>
        </p:nvCxnSpPr>
        <p:spPr>
          <a:xfrm>
            <a:off x="7838982" y="661002"/>
            <a:ext cx="0" cy="25685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9AA8029-4421-3040-AAC1-F84A03CC5C29}"/>
              </a:ext>
            </a:extLst>
          </p:cNvPr>
          <p:cNvCxnSpPr/>
          <p:nvPr/>
        </p:nvCxnSpPr>
        <p:spPr>
          <a:xfrm>
            <a:off x="7730970" y="661002"/>
            <a:ext cx="0" cy="25685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C25E8A76-63B4-354B-A669-792036734F25}"/>
              </a:ext>
            </a:extLst>
          </p:cNvPr>
          <p:cNvCxnSpPr/>
          <p:nvPr/>
        </p:nvCxnSpPr>
        <p:spPr>
          <a:xfrm>
            <a:off x="7622958" y="1106230"/>
            <a:ext cx="0" cy="25685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F3621F88-0DAA-A54B-A6FA-56D147A0E032}"/>
              </a:ext>
            </a:extLst>
          </p:cNvPr>
          <p:cNvSpPr/>
          <p:nvPr/>
        </p:nvSpPr>
        <p:spPr>
          <a:xfrm>
            <a:off x="907858" y="4964603"/>
            <a:ext cx="3299140" cy="196977"/>
          </a:xfrm>
          <a:prstGeom prst="rect">
            <a:avLst/>
          </a:prstGeom>
        </p:spPr>
        <p:txBody>
          <a:bodyPr wrap="square">
            <a:spAutoFit/>
          </a:bodyPr>
          <a:lstStyle/>
          <a:p>
            <a:pPr defTabSz="685727" fontAlgn="base">
              <a:spcBef>
                <a:spcPct val="0"/>
              </a:spcBef>
              <a:spcAft>
                <a:spcPct val="0"/>
              </a:spcAft>
            </a:pPr>
            <a:r>
              <a:rPr lang="en-US" sz="680" b="1" dirty="0">
                <a:solidFill>
                  <a:srgbClr val="212121"/>
                </a:solidFill>
                <a:latin typeface="Calibri" panose="020F0502020204030204" pitchFamily="34" charset="0"/>
                <a:ea typeface="Times New Roman" panose="02020603050405020304" pitchFamily="18" charset="0"/>
                <a:cs typeface="Arial" panose="020B0604020202020204" pitchFamily="34" charset="0"/>
              </a:rPr>
              <a:t>Source</a:t>
            </a:r>
            <a:r>
              <a:rPr lang="en-US" sz="680" dirty="0">
                <a:solidFill>
                  <a:srgbClr val="212121"/>
                </a:solidFill>
                <a:latin typeface="Calibri" panose="020F0502020204030204" pitchFamily="34" charset="0"/>
                <a:ea typeface="Times New Roman" panose="02020603050405020304" pitchFamily="18" charset="0"/>
                <a:cs typeface="Arial" panose="020B0604020202020204" pitchFamily="34" charset="0"/>
              </a:rPr>
              <a:t>: Database of National Immunization Registry, Ministry of Health of Chile </a:t>
            </a:r>
            <a:endParaRPr lang="en-US" sz="680" dirty="0">
              <a:solidFill>
                <a:srgbClr val="000000"/>
              </a:solidFill>
              <a:latin typeface="Arial" charset="0"/>
              <a:ea typeface="ＭＳ Ｐゴシック" charset="0"/>
              <a:cs typeface="Arial" charset="0"/>
            </a:endParaRPr>
          </a:p>
        </p:txBody>
      </p:sp>
      <p:sp>
        <p:nvSpPr>
          <p:cNvPr id="15" name="Rectangle 14">
            <a:extLst>
              <a:ext uri="{FF2B5EF4-FFF2-40B4-BE49-F238E27FC236}">
                <a16:creationId xmlns:a16="http://schemas.microsoft.com/office/drawing/2014/main" id="{DE6B7559-7111-0945-AC93-7AC0708BC462}"/>
              </a:ext>
            </a:extLst>
          </p:cNvPr>
          <p:cNvSpPr/>
          <p:nvPr/>
        </p:nvSpPr>
        <p:spPr>
          <a:xfrm rot="16200000">
            <a:off x="603057" y="3472250"/>
            <a:ext cx="1621232" cy="415498"/>
          </a:xfrm>
          <a:prstGeom prst="rect">
            <a:avLst/>
          </a:prstGeom>
          <a:solidFill>
            <a:schemeClr val="accent5">
              <a:alpha val="50000"/>
            </a:schemeClr>
          </a:solidFill>
        </p:spPr>
        <p:txBody>
          <a:bodyPr wrap="square">
            <a:spAutoFit/>
          </a:bodyPr>
          <a:lstStyle/>
          <a:p>
            <a:pPr algn="ctr" defTabSz="685727" fontAlgn="base">
              <a:spcBef>
                <a:spcPct val="0"/>
              </a:spcBef>
              <a:spcAft>
                <a:spcPct val="0"/>
              </a:spcAft>
              <a:defRPr sz="1400" b="0" i="0" u="none" strike="noStrike" kern="1200" spc="0" baseline="0">
                <a:solidFill>
                  <a:srgbClr val="000000">
                    <a:lumMod val="65000"/>
                    <a:lumOff val="35000"/>
                  </a:srgbClr>
                </a:solidFill>
                <a:latin typeface="+mn-lt"/>
                <a:ea typeface="+mn-ea"/>
                <a:cs typeface="+mn-cs"/>
              </a:defRPr>
            </a:pPr>
            <a:r>
              <a:rPr lang="fr-FR" sz="1050" dirty="0">
                <a:solidFill>
                  <a:srgbClr val="000000">
                    <a:lumMod val="65000"/>
                    <a:lumOff val="35000"/>
                  </a:srgbClr>
                </a:solidFill>
                <a:latin typeface="Arial" panose="020B0604020202020204" pitchFamily="34" charset="0"/>
                <a:ea typeface="ＭＳ Ｐゴシック"/>
                <a:cs typeface="Arial" charset="0"/>
              </a:rPr>
              <a:t>Numérateur = par lieu de résidence</a:t>
            </a:r>
            <a:endParaRPr lang="en-US" sz="1050" dirty="0">
              <a:solidFill>
                <a:srgbClr val="000000">
                  <a:lumMod val="65000"/>
                  <a:lumOff val="35000"/>
                </a:srgbClr>
              </a:solidFill>
              <a:latin typeface="Arial" panose="020B0604020202020204" pitchFamily="34" charset="0"/>
              <a:ea typeface="ＭＳ Ｐゴシック"/>
              <a:cs typeface="Arial" charset="0"/>
            </a:endParaRPr>
          </a:p>
        </p:txBody>
      </p:sp>
      <p:graphicFrame>
        <p:nvGraphicFramePr>
          <p:cNvPr id="18" name="Chart 17">
            <a:extLst>
              <a:ext uri="{FF2B5EF4-FFF2-40B4-BE49-F238E27FC236}">
                <a16:creationId xmlns:a16="http://schemas.microsoft.com/office/drawing/2014/main" id="{977F4F6C-4BFF-1F4C-A120-FC83C7B62D33}"/>
              </a:ext>
            </a:extLst>
          </p:cNvPr>
          <p:cNvGraphicFramePr>
            <a:graphicFrameLocks/>
          </p:cNvGraphicFramePr>
          <p:nvPr/>
        </p:nvGraphicFramePr>
        <p:xfrm>
          <a:off x="1609881" y="2869382"/>
          <a:ext cx="6410579" cy="2268253"/>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Straight Connector 18">
            <a:extLst>
              <a:ext uri="{FF2B5EF4-FFF2-40B4-BE49-F238E27FC236}">
                <a16:creationId xmlns:a16="http://schemas.microsoft.com/office/drawing/2014/main" id="{CA5021C0-0D7B-0849-94EF-7E948D4313C5}"/>
              </a:ext>
            </a:extLst>
          </p:cNvPr>
          <p:cNvCxnSpPr>
            <a:cxnSpLocks/>
          </p:cNvCxnSpPr>
          <p:nvPr/>
        </p:nvCxnSpPr>
        <p:spPr>
          <a:xfrm>
            <a:off x="2133806" y="3369950"/>
            <a:ext cx="5778642"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FE1A8480-52DC-AE4C-A010-69A49D1C20D2}"/>
              </a:ext>
            </a:extLst>
          </p:cNvPr>
          <p:cNvSpPr/>
          <p:nvPr/>
        </p:nvSpPr>
        <p:spPr>
          <a:xfrm>
            <a:off x="2460225" y="2955181"/>
            <a:ext cx="4425830" cy="253916"/>
          </a:xfrm>
          <a:prstGeom prst="rect">
            <a:avLst/>
          </a:prstGeom>
        </p:spPr>
        <p:txBody>
          <a:bodyPr wrap="square">
            <a:spAutoFit/>
          </a:bodyPr>
          <a:lstStyle/>
          <a:p>
            <a:pPr algn="ctr" defTabSz="685727" fontAlgn="base">
              <a:spcBef>
                <a:spcPct val="0"/>
              </a:spcBef>
              <a:spcAft>
                <a:spcPct val="0"/>
              </a:spcAft>
              <a:defRPr sz="1400" b="0" i="0" u="none" strike="noStrike" kern="1200" spc="0" baseline="0">
                <a:solidFill>
                  <a:srgbClr val="000000">
                    <a:lumMod val="65000"/>
                    <a:lumOff val="35000"/>
                  </a:srgbClr>
                </a:solidFill>
                <a:latin typeface="+mn-lt"/>
                <a:ea typeface="+mn-ea"/>
                <a:cs typeface="+mn-cs"/>
              </a:defRPr>
            </a:pPr>
            <a:r>
              <a:rPr lang="fr-FR" sz="1050" dirty="0">
                <a:solidFill>
                  <a:srgbClr val="000000">
                    <a:lumMod val="65000"/>
                    <a:lumOff val="35000"/>
                  </a:srgbClr>
                </a:solidFill>
                <a:latin typeface="Arial"/>
                <a:ea typeface="ＭＳ Ｐゴシック"/>
                <a:cs typeface="Arial" charset="0"/>
              </a:rPr>
              <a:t>Couverture par district : </a:t>
            </a:r>
            <a:r>
              <a:rPr lang="en-US" sz="1050" dirty="0">
                <a:solidFill>
                  <a:srgbClr val="000000">
                    <a:lumMod val="65000"/>
                    <a:lumOff val="35000"/>
                  </a:srgbClr>
                </a:solidFill>
                <a:latin typeface="Arial"/>
                <a:ea typeface="ＭＳ Ｐゴシック"/>
                <a:cs typeface="Arial" charset="0"/>
              </a:rPr>
              <a:t>Minimum =  79%;  Maximum = 140%</a:t>
            </a:r>
          </a:p>
        </p:txBody>
      </p:sp>
    </p:spTree>
    <p:extLst>
      <p:ext uri="{BB962C8B-B14F-4D97-AF65-F5344CB8AC3E}">
        <p14:creationId xmlns:p14="http://schemas.microsoft.com/office/powerpoint/2010/main" val="1236837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2F5B2-FAA1-0243-B4B9-8B08F0FFEBEA}"/>
              </a:ext>
            </a:extLst>
          </p:cNvPr>
          <p:cNvSpPr>
            <a:spLocks noGrp="1"/>
          </p:cNvSpPr>
          <p:nvPr>
            <p:ph type="title"/>
          </p:nvPr>
        </p:nvSpPr>
        <p:spPr>
          <a:xfrm>
            <a:off x="1619614" y="110022"/>
            <a:ext cx="6108966" cy="702078"/>
          </a:xfrm>
        </p:spPr>
        <p:txBody>
          <a:bodyPr/>
          <a:lstStyle/>
          <a:p>
            <a:r>
              <a:rPr lang="fr-FR" sz="1360" b="1" dirty="0">
                <a:solidFill>
                  <a:srgbClr val="000066"/>
                </a:solidFill>
                <a:cs typeface="+mj-cs"/>
              </a:rPr>
              <a:t>Proportion de couverture DPT3 chez les enfants de moins de 12 mois par secteur de vaccination (public et privé) par commune. Région métropolitaine du Grand Santiago du Chili, 2017</a:t>
            </a:r>
            <a:endParaRPr lang="en-US" sz="1360" b="1" dirty="0">
              <a:solidFill>
                <a:srgbClr val="000066"/>
              </a:solidFill>
              <a:cs typeface="+mj-cs"/>
            </a:endParaRPr>
          </a:p>
        </p:txBody>
      </p:sp>
      <p:graphicFrame>
        <p:nvGraphicFramePr>
          <p:cNvPr id="3" name="Chart 2">
            <a:extLst>
              <a:ext uri="{FF2B5EF4-FFF2-40B4-BE49-F238E27FC236}">
                <a16:creationId xmlns:a16="http://schemas.microsoft.com/office/drawing/2014/main" id="{8E7ED379-821E-BB4F-8BAA-EC901D0F7861}"/>
              </a:ext>
            </a:extLst>
          </p:cNvPr>
          <p:cNvGraphicFramePr>
            <a:graphicFrameLocks/>
          </p:cNvGraphicFramePr>
          <p:nvPr/>
        </p:nvGraphicFramePr>
        <p:xfrm>
          <a:off x="1223628" y="897564"/>
          <a:ext cx="6669360" cy="3996444"/>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a:extLst>
              <a:ext uri="{FF2B5EF4-FFF2-40B4-BE49-F238E27FC236}">
                <a16:creationId xmlns:a16="http://schemas.microsoft.com/office/drawing/2014/main" id="{603644CD-3368-CC42-B448-867A5BC10280}"/>
              </a:ext>
            </a:extLst>
          </p:cNvPr>
          <p:cNvCxnSpPr/>
          <p:nvPr/>
        </p:nvCxnSpPr>
        <p:spPr>
          <a:xfrm>
            <a:off x="7380312" y="1828845"/>
            <a:ext cx="0" cy="25685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B16D28E5-658A-2B4D-9C36-1DF4AF865F60}"/>
              </a:ext>
            </a:extLst>
          </p:cNvPr>
          <p:cNvCxnSpPr/>
          <p:nvPr/>
        </p:nvCxnSpPr>
        <p:spPr>
          <a:xfrm>
            <a:off x="7488324" y="1221600"/>
            <a:ext cx="0" cy="25685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2A28EC41-7127-384B-84DC-68CB1CD7BF41}"/>
              </a:ext>
            </a:extLst>
          </p:cNvPr>
          <p:cNvCxnSpPr/>
          <p:nvPr/>
        </p:nvCxnSpPr>
        <p:spPr>
          <a:xfrm>
            <a:off x="7704348" y="726636"/>
            <a:ext cx="0" cy="25685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3768DC1B-8476-3A44-BDF5-4E97D38ECC93}"/>
              </a:ext>
            </a:extLst>
          </p:cNvPr>
          <p:cNvCxnSpPr/>
          <p:nvPr/>
        </p:nvCxnSpPr>
        <p:spPr>
          <a:xfrm>
            <a:off x="7602624" y="1450803"/>
            <a:ext cx="0" cy="25685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8EF79E06-ED57-D544-98B6-139889BABE05}"/>
              </a:ext>
            </a:extLst>
          </p:cNvPr>
          <p:cNvSpPr txBox="1"/>
          <p:nvPr/>
        </p:nvSpPr>
        <p:spPr>
          <a:xfrm>
            <a:off x="3059832" y="1006135"/>
            <a:ext cx="3240360" cy="415498"/>
          </a:xfrm>
          <a:prstGeom prst="rect">
            <a:avLst/>
          </a:prstGeom>
          <a:noFill/>
        </p:spPr>
        <p:txBody>
          <a:bodyPr wrap="square" rtlCol="0">
            <a:spAutoFit/>
          </a:bodyPr>
          <a:lstStyle/>
          <a:p>
            <a:pPr algn="ctr" defTabSz="685800" fontAlgn="base">
              <a:spcBef>
                <a:spcPct val="0"/>
              </a:spcBef>
              <a:spcAft>
                <a:spcPct val="0"/>
              </a:spcAft>
            </a:pPr>
            <a:r>
              <a:rPr lang="en-US" sz="1050" dirty="0">
                <a:solidFill>
                  <a:srgbClr val="000000"/>
                </a:solidFill>
                <a:latin typeface="Arial" charset="0"/>
                <a:ea typeface="ＭＳ Ｐゴシック" charset="0"/>
              </a:rPr>
              <a:t>Nº (%) children vaccinated by private sector = 21,848 (25% of total children vaccinated in the MR)</a:t>
            </a:r>
          </a:p>
        </p:txBody>
      </p:sp>
      <p:sp>
        <p:nvSpPr>
          <p:cNvPr id="9" name="Rectangle 8">
            <a:extLst>
              <a:ext uri="{FF2B5EF4-FFF2-40B4-BE49-F238E27FC236}">
                <a16:creationId xmlns:a16="http://schemas.microsoft.com/office/drawing/2014/main" id="{F72F9EFE-E68D-7544-9850-42A95BDD3A8A}"/>
              </a:ext>
            </a:extLst>
          </p:cNvPr>
          <p:cNvSpPr/>
          <p:nvPr/>
        </p:nvSpPr>
        <p:spPr>
          <a:xfrm>
            <a:off x="1439652" y="4947293"/>
            <a:ext cx="3634328" cy="219291"/>
          </a:xfrm>
          <a:prstGeom prst="rect">
            <a:avLst/>
          </a:prstGeom>
        </p:spPr>
        <p:txBody>
          <a:bodyPr wrap="none">
            <a:spAutoFit/>
          </a:bodyPr>
          <a:lstStyle/>
          <a:p>
            <a:pPr defTabSz="685800" fontAlgn="base">
              <a:spcBef>
                <a:spcPct val="0"/>
              </a:spcBef>
              <a:spcAft>
                <a:spcPct val="0"/>
              </a:spcAft>
            </a:pPr>
            <a:r>
              <a:rPr lang="en-US" sz="825" dirty="0">
                <a:solidFill>
                  <a:srgbClr val="212121"/>
                </a:solidFill>
                <a:latin typeface="Calibri" panose="020F0502020204030204" pitchFamily="34" charset="0"/>
                <a:ea typeface="Times New Roman" panose="02020603050405020304" pitchFamily="18" charset="0"/>
                <a:cs typeface="Arial" panose="020B0604020202020204" pitchFamily="34" charset="0"/>
              </a:rPr>
              <a:t>Source: Database of National Immunization Registry, Ministry of Health of Chile </a:t>
            </a:r>
            <a:endParaRPr lang="en-US" sz="825"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26437722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5. Source"/>
</p:tagLst>
</file>

<file path=ppt/tags/tag1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7eHC1PDxl0adJ4M7tXzC8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YKYDH1Z2CUWNjW4oDtda1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xml><?xml version="1.0" encoding="utf-8"?>
<p:tagLst xmlns:a="http://schemas.openxmlformats.org/drawingml/2006/main" xmlns:r="http://schemas.openxmlformats.org/officeDocument/2006/relationships" xmlns:p="http://schemas.openxmlformats.org/presentationml/2006/main">
  <p:tag name="SHAPENAME" val="3. Subtitle"/>
</p:tagLst>
</file>

<file path=ppt/tags/tag9.xml><?xml version="1.0" encoding="utf-8"?>
<p:tagLst xmlns:a="http://schemas.openxmlformats.org/drawingml/2006/main" xmlns:r="http://schemas.openxmlformats.org/officeDocument/2006/relationships" xmlns:p="http://schemas.openxmlformats.org/presentationml/2006/main">
  <p:tag name="SHAPENAME" val="1. On-page tracker"/>
</p:tagLst>
</file>

<file path=ppt/theme/theme1.xml><?xml version="1.0" encoding="utf-8"?>
<a:theme xmlns:a="http://schemas.openxmlformats.org/drawingml/2006/main" name="Gavi ppt template_blank 16-9">
  <a:themeElements>
    <a:clrScheme name="GAVI PRIMARY COLOURS">
      <a:dk1>
        <a:srgbClr val="343434"/>
      </a:dk1>
      <a:lt1>
        <a:srgbClr val="FFFFFF"/>
      </a:lt1>
      <a:dk2>
        <a:srgbClr val="81B900"/>
      </a:dk2>
      <a:lt2>
        <a:srgbClr val="878787"/>
      </a:lt2>
      <a:accent1>
        <a:srgbClr val="005CB9"/>
      </a:accent1>
      <a:accent2>
        <a:srgbClr val="00A1DF"/>
      </a:accent2>
      <a:accent3>
        <a:srgbClr val="95D600"/>
      </a:accent3>
      <a:accent4>
        <a:srgbClr val="A51890"/>
      </a:accent4>
      <a:accent5>
        <a:srgbClr val="CE0F69"/>
      </a:accent5>
      <a:accent6>
        <a:srgbClr val="D50032"/>
      </a:accent6>
      <a:hlink>
        <a:srgbClr val="343434"/>
      </a:hlink>
      <a:folHlink>
        <a:srgbClr val="343434"/>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CHOLERA">
      <a:srgbClr val="AF5C37"/>
    </a:custClr>
    <a:custClr name="HEPB">
      <a:srgbClr val="D50032"/>
    </a:custClr>
    <a:custClr name="HPV">
      <a:srgbClr val="F59BBB"/>
    </a:custClr>
    <a:custClr name="IPV INJECTABLE POLIO">
      <a:srgbClr val="CEDC00"/>
    </a:custClr>
    <a:custClr name="JAPANESE ENCEPHALITIS">
      <a:srgbClr val="B288B9"/>
    </a:custClr>
    <a:custClr name="MEASLES">
      <a:srgbClr val="41B6E6"/>
    </a:custClr>
    <a:custClr name="MEASLES 2 DOSE">
      <a:srgbClr val="0097A9"/>
    </a:custClr>
    <a:custClr name="MEASLES RUBELLA">
      <a:srgbClr val="005A70"/>
    </a:custClr>
    <a:custClr name="MENINGITIS A">
      <a:srgbClr val="009639"/>
    </a:custClr>
    <a:custClr name="PENTA">
      <a:srgbClr val="653279"/>
    </a:custClr>
    <a:custClr name="PNEUMO">
      <a:srgbClr val="0033A0"/>
    </a:custClr>
    <a:custClr name="ROTAVIRUS">
      <a:srgbClr val="D86018"/>
    </a:custClr>
    <a:custClr name="YELLOW FEVER">
      <a:srgbClr val="EAAA00"/>
    </a:custClr>
    <a:custClr name="DENGUE">
      <a:srgbClr val="C6C6C5"/>
    </a:custClr>
    <a:custClr name="MALARIA">
      <a:srgbClr val="A7A7A7"/>
    </a:custClr>
    <a:custClr name="MATERNAL FLU">
      <a:srgbClr val="878786"/>
    </a:custClr>
    <a:custClr name="RABIES">
      <a:srgbClr val="636362"/>
    </a:custClr>
  </a:custClrLst>
  <a:extLst>
    <a:ext uri="{05A4C25C-085E-4340-85A3-A5531E510DB2}">
      <thm15:themeFamily xmlns:thm15="http://schemas.microsoft.com/office/thememl/2012/main" name="Gavi ppt template_blank_16-9" id="{DEBBE98C-C3E5-984B-BC10-1E92A94DEDF8}" vid="{2886559F-29FB-714C-86BD-EB166E1AAC82}"/>
    </a:ext>
  </a:extLst>
</a:theme>
</file>

<file path=ppt/theme/theme10.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O_presentation_template_R1_V06" id="{1BDC1073-AB81-8147-89C3-A79EC2A6301F}" vid="{9D092595-E6B8-C345-B470-402B85CA4A40}"/>
    </a:ext>
  </a:extLst>
</a:theme>
</file>

<file path=ppt/theme/theme1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40000"/>
            <a:lumOff val="60000"/>
          </a:schemeClr>
        </a:solidFill>
      </a:spPr>
      <a:bodyPr rtlCol="0" anchor="ctr"/>
      <a:lstStyle>
        <a:defPPr algn="ctr">
          <a:defRPr/>
        </a:defPPr>
      </a:lstStyle>
      <a:style>
        <a:lnRef idx="0">
          <a:schemeClr val="accent1"/>
        </a:lnRef>
        <a:fillRef idx="3">
          <a:schemeClr val="accent1"/>
        </a:fillRef>
        <a:effectRef idx="3">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_Basic Slide Left Aligned">
  <a:themeElements>
    <a:clrScheme name="MCH Colours">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1_Basic Slide Left Aligned">
  <a:themeElements>
    <a:clrScheme name="MCH Colours">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AF8DF3A394F24CABCB4C44CAA5C6E6" ma:contentTypeVersion="13" ma:contentTypeDescription="Create a new document." ma:contentTypeScope="" ma:versionID="fb3196d87ed617c4a05332bce82cdfac">
  <xsd:schema xmlns:xsd="http://www.w3.org/2001/XMLSchema" xmlns:xs="http://www.w3.org/2001/XMLSchema" xmlns:p="http://schemas.microsoft.com/office/2006/metadata/properties" xmlns:ns3="76f4b1c1-7fb4-47e0-ba18-3d0b32346882" xmlns:ns4="e99119b3-dde4-4b98-9207-83bff848be47" targetNamespace="http://schemas.microsoft.com/office/2006/metadata/properties" ma:root="true" ma:fieldsID="ac2aae405a15a3fdef4f6ae10cabb601" ns3:_="" ns4:_="">
    <xsd:import namespace="76f4b1c1-7fb4-47e0-ba18-3d0b32346882"/>
    <xsd:import namespace="e99119b3-dde4-4b98-9207-83bff848be4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f4b1c1-7fb4-47e0-ba18-3d0b323468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9119b3-dde4-4b98-9207-83bff848be4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6BA873-1537-420D-B4E1-BC76293DD62F}">
  <ds:schemaRefs>
    <ds:schemaRef ds:uri="http://schemas.microsoft.com/office/2006/metadata/properties"/>
  </ds:schemaRefs>
</ds:datastoreItem>
</file>

<file path=customXml/itemProps2.xml><?xml version="1.0" encoding="utf-8"?>
<ds:datastoreItem xmlns:ds="http://schemas.openxmlformats.org/officeDocument/2006/customXml" ds:itemID="{6A1AEA6D-99FA-416C-A07F-EBEB9C1BF62E}">
  <ds:schemaRefs>
    <ds:schemaRef ds:uri="http://schemas.microsoft.com/sharepoint/v3/contenttype/forms"/>
  </ds:schemaRefs>
</ds:datastoreItem>
</file>

<file path=customXml/itemProps3.xml><?xml version="1.0" encoding="utf-8"?>
<ds:datastoreItem xmlns:ds="http://schemas.openxmlformats.org/officeDocument/2006/customXml" ds:itemID="{1BEAD57A-2260-42B8-A6FD-D1686ED29E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f4b1c1-7fb4-47e0-ba18-3d0b32346882"/>
    <ds:schemaRef ds:uri="e99119b3-dde4-4b98-9207-83bff848be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Gavi ppt template_blank_16-9</Template>
  <TotalTime>1377</TotalTime>
  <Words>3744</Words>
  <Application>Microsoft Office PowerPoint</Application>
  <PresentationFormat>On-screen Show (16:9)</PresentationFormat>
  <Paragraphs>447</Paragraphs>
  <Slides>36</Slides>
  <Notes>7</Notes>
  <HiddenSlides>0</HiddenSlides>
  <MMClips>0</MMClips>
  <ScaleCrop>false</ScaleCrop>
  <HeadingPairs>
    <vt:vector size="8" baseType="variant">
      <vt:variant>
        <vt:lpstr>Fonts Used</vt:lpstr>
      </vt:variant>
      <vt:variant>
        <vt:i4>14</vt:i4>
      </vt:variant>
      <vt:variant>
        <vt:lpstr>Theme</vt:lpstr>
      </vt:variant>
      <vt:variant>
        <vt:i4>12</vt:i4>
      </vt:variant>
      <vt:variant>
        <vt:lpstr>Embedded OLE Servers</vt:lpstr>
      </vt:variant>
      <vt:variant>
        <vt:i4>1</vt:i4>
      </vt:variant>
      <vt:variant>
        <vt:lpstr>Slide Titles</vt:lpstr>
      </vt:variant>
      <vt:variant>
        <vt:i4>36</vt:i4>
      </vt:variant>
    </vt:vector>
  </HeadingPairs>
  <TitlesOfParts>
    <vt:vector size="63" baseType="lpstr">
      <vt:lpstr>Arial</vt:lpstr>
      <vt:lpstr>Arial Narrow</vt:lpstr>
      <vt:lpstr>Calibri</vt:lpstr>
      <vt:lpstr>Calibri Light</vt:lpstr>
      <vt:lpstr>Century Gothic</vt:lpstr>
      <vt:lpstr>Courier New</vt:lpstr>
      <vt:lpstr>Europa</vt:lpstr>
      <vt:lpstr>Helvetica</vt:lpstr>
      <vt:lpstr>Montserrat</vt:lpstr>
      <vt:lpstr>Palatino Linotype</vt:lpstr>
      <vt:lpstr>Segoe UI</vt:lpstr>
      <vt:lpstr>Source Sans Pro</vt:lpstr>
      <vt:lpstr>Tw Cen MT</vt:lpstr>
      <vt:lpstr>Wingdings</vt:lpstr>
      <vt:lpstr>Gavi ppt template_blank 16-9</vt:lpstr>
      <vt:lpstr>master</vt:lpstr>
      <vt:lpstr>Tema de Office</vt:lpstr>
      <vt:lpstr>1_master</vt:lpstr>
      <vt:lpstr>4_master</vt:lpstr>
      <vt:lpstr>12_Basic Slide Left Aligned</vt:lpstr>
      <vt:lpstr>11_Basic Slide Left Aligned</vt:lpstr>
      <vt:lpstr>1_Office Theme</vt:lpstr>
      <vt:lpstr>Office Theme</vt:lpstr>
      <vt:lpstr>Diseño predeterminado</vt:lpstr>
      <vt:lpstr>4_Diseño personalizado</vt:lpstr>
      <vt:lpstr>2_Office Theme</vt:lpstr>
      <vt:lpstr>think-cell Slide</vt:lpstr>
      <vt:lpstr>PowerPoint Presentation</vt:lpstr>
      <vt:lpstr>Sujet « rêvé » dans les années 1960</vt:lpstr>
      <vt:lpstr>Contexte actuel</vt:lpstr>
      <vt:lpstr>Registres électroniques (numériques) de Vaccination</vt:lpstr>
      <vt:lpstr>Registres électroniques (numériques) de Vaccination vs systèmes d'information traditionnels</vt:lpstr>
      <vt:lpstr>Fonctions REV (1)</vt:lpstr>
      <vt:lpstr>Fonctions REV (2)</vt:lpstr>
      <vt:lpstr>Comparaison de la couverture vaccinale DTC3 chez les enfants de moins de 12 mois selon le lieu de résidence et le lieu de vaccination. Région métropolitaine du Grand Santiago, Chili 2017</vt:lpstr>
      <vt:lpstr>Proportion de couverture DPT3 chez les enfants de moins de 12 mois par secteur de vaccination (public et privé) par commune. Région métropolitaine du Grand Santiago du Chili, 2017</vt:lpstr>
      <vt:lpstr>Suivi des refus de vaccination</vt:lpstr>
      <vt:lpstr>PowerPoint Presentation</vt:lpstr>
      <vt:lpstr>PowerPoint Presentation</vt:lpstr>
      <vt:lpstr>PowerPoint Presentation</vt:lpstr>
      <vt:lpstr>PowerPoint Presentation</vt:lpstr>
      <vt:lpstr>Registres de vaccination électroniques pour augmenter la couverture vaccinale</vt:lpstr>
      <vt:lpstr>Research using EIR data</vt:lpstr>
      <vt:lpstr>PowerPoint Presentation</vt:lpstr>
      <vt:lpstr>Cadre d'évaluation - REV</vt:lpstr>
      <vt:lpstr>coûts encourus</vt:lpstr>
      <vt:lpstr>Abordabilité et durabilité</vt:lpstr>
      <vt:lpstr>PowerPoint Presentation</vt:lpstr>
      <vt:lpstr>Registres électroniques (numériques) de  Vaccination et PAHO</vt:lpstr>
      <vt:lpstr>Definition d’un REV “Ideal” (selon PAHO)</vt:lpstr>
      <vt:lpstr>PowerPoint Presentation</vt:lpstr>
      <vt:lpstr>Facteurs importants à prendre en compte – Leçons apprises</vt:lpstr>
      <vt:lpstr>Principaux obstacles à la mise en œuvre d'un REV</vt:lpstr>
      <vt:lpstr>PowerPoint Presentation</vt:lpstr>
      <vt:lpstr>Surveillance des données du REV</vt:lpstr>
      <vt:lpstr>Évaluation d’un REV – DQS + </vt:lpstr>
      <vt:lpstr>Systèmes utilisés pour gérer les vaccins contre la COVID-19, la vaccination de routine et le suivi de la vaccination, nombre de pays en 2021</vt:lpstr>
      <vt:lpstr>Évaluation rapide des systèmes de données existants pour la vaccination contre la COVID-19, AFRO 2022 – Principaux résultats</vt:lpstr>
      <vt:lpstr>Évaluation de l'état de préparation au REV</vt:lpstr>
      <vt:lpstr>Kit d'orientation SMART et d'adaptation numérique (DAK) de l'OMS pour REV 2024</vt:lpstr>
      <vt:lpstr>Dossier médical personnel numérique : tirer parti de la méthodologie SMART Guidelines pour numériser et faire évoluer les solutions côté prestataire et côté client</vt:lpstr>
      <vt:lpstr>Components of a L2 Digital Adaptation Kit (DAK) </vt:lpstr>
      <vt:lpstr>Considérations et recommandations</vt:lpstr>
    </vt:vector>
  </TitlesOfParts>
  <Manager>Gavi</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Gavi</dc:subject>
  <dc:creator>Carine Gachen</dc:creator>
  <cp:lastModifiedBy>DANOVARO, M. Carolina</cp:lastModifiedBy>
  <cp:revision>21</cp:revision>
  <dcterms:created xsi:type="dcterms:W3CDTF">2019-08-27T08:23:45Z</dcterms:created>
  <dcterms:modified xsi:type="dcterms:W3CDTF">2024-09-10T11:36:23Z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0x010100B1AF8DF3A394F24CABCB4C44CAA5C6E6</vt:lpwstr>
  </property>
  <property fmtid="{D5CDD505-2E9C-101B-9397-08002B2CF9AE}" pid="3" name="Order">
    <vt:r8>3000</vt:r8>
  </property>
  <property fmtid="{D5CDD505-2E9C-101B-9397-08002B2CF9AE}" pid="4" name="_dlc_DocIdItemGuid">
    <vt:lpwstr>1b7436c6-9a4a-4355-bc0d-523725b35049</vt:lpwstr>
  </property>
</Properties>
</file>